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4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5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72"/>
  </p:notesMasterIdLst>
  <p:sldIdLst>
    <p:sldId id="359" r:id="rId2"/>
    <p:sldId id="360" r:id="rId3"/>
    <p:sldId id="291" r:id="rId4"/>
    <p:sldId id="292" r:id="rId5"/>
    <p:sldId id="257" r:id="rId6"/>
    <p:sldId id="258" r:id="rId7"/>
    <p:sldId id="259" r:id="rId8"/>
    <p:sldId id="261" r:id="rId9"/>
    <p:sldId id="262" r:id="rId10"/>
    <p:sldId id="260" r:id="rId11"/>
    <p:sldId id="264" r:id="rId12"/>
    <p:sldId id="265" r:id="rId13"/>
    <p:sldId id="266" r:id="rId14"/>
    <p:sldId id="267" r:id="rId15"/>
    <p:sldId id="268" r:id="rId16"/>
    <p:sldId id="263" r:id="rId17"/>
    <p:sldId id="269" r:id="rId18"/>
    <p:sldId id="270" r:id="rId19"/>
    <p:sldId id="284" r:id="rId20"/>
    <p:sldId id="285" r:id="rId21"/>
    <p:sldId id="286" r:id="rId22"/>
    <p:sldId id="287" r:id="rId23"/>
    <p:sldId id="288" r:id="rId24"/>
    <p:sldId id="271" r:id="rId25"/>
    <p:sldId id="289" r:id="rId26"/>
    <p:sldId id="290" r:id="rId27"/>
    <p:sldId id="294" r:id="rId28"/>
    <p:sldId id="295" r:id="rId29"/>
    <p:sldId id="293" r:id="rId30"/>
    <p:sldId id="296" r:id="rId31"/>
    <p:sldId id="348" r:id="rId32"/>
    <p:sldId id="349" r:id="rId33"/>
    <p:sldId id="350" r:id="rId34"/>
    <p:sldId id="272" r:id="rId35"/>
    <p:sldId id="351" r:id="rId36"/>
    <p:sldId id="352" r:id="rId37"/>
    <p:sldId id="353" r:id="rId38"/>
    <p:sldId id="354" r:id="rId39"/>
    <p:sldId id="273" r:id="rId40"/>
    <p:sldId id="356" r:id="rId41"/>
    <p:sldId id="355" r:id="rId42"/>
    <p:sldId id="357" r:id="rId43"/>
    <p:sldId id="358" r:id="rId44"/>
    <p:sldId id="274" r:id="rId45"/>
    <p:sldId id="282" r:id="rId46"/>
    <p:sldId id="283" r:id="rId47"/>
    <p:sldId id="275" r:id="rId48"/>
    <p:sldId id="276" r:id="rId49"/>
    <p:sldId id="277" r:id="rId50"/>
    <p:sldId id="279" r:id="rId51"/>
    <p:sldId id="280" r:id="rId52"/>
    <p:sldId id="281" r:id="rId53"/>
    <p:sldId id="347" r:id="rId54"/>
    <p:sldId id="297" r:id="rId55"/>
    <p:sldId id="330" r:id="rId56"/>
    <p:sldId id="332" r:id="rId57"/>
    <p:sldId id="333" r:id="rId58"/>
    <p:sldId id="334" r:id="rId59"/>
    <p:sldId id="335" r:id="rId60"/>
    <p:sldId id="346" r:id="rId61"/>
    <p:sldId id="336" r:id="rId62"/>
    <p:sldId id="337" r:id="rId63"/>
    <p:sldId id="338" r:id="rId64"/>
    <p:sldId id="340" r:id="rId65"/>
    <p:sldId id="341" r:id="rId66"/>
    <p:sldId id="342" r:id="rId67"/>
    <p:sldId id="343" r:id="rId68"/>
    <p:sldId id="328" r:id="rId69"/>
    <p:sldId id="344" r:id="rId70"/>
    <p:sldId id="345" r:id="rId7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66"/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1025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DC4C8-8B81-4248-83FD-EEC01B106BA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F77C405-61B6-426D-A4BC-C878E96ECA60}">
      <dgm:prSet custT="1"/>
      <dgm:spPr/>
      <dgm:t>
        <a:bodyPr/>
        <a:lstStyle/>
        <a:p>
          <a:r>
            <a:rPr lang="en-US" sz="3200" b="1">
              <a:latin typeface="TH Sarabun New" panose="020B0500040200020003" pitchFamily="34" charset="-34"/>
              <a:cs typeface="TH Sarabun New" panose="020B0500040200020003" pitchFamily="34" charset="-34"/>
            </a:rPr>
            <a:t>1. รหัสและชื่อหลักสูตร</a:t>
          </a:r>
          <a:endParaRPr lang="en-US" sz="32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93CFF8C-E3A0-4220-8A77-C3DB3B8EEF70}" type="parTrans" cxnId="{E321C509-6600-4D08-BC60-2E71570FE251}">
      <dgm:prSet/>
      <dgm:spPr/>
      <dgm:t>
        <a:bodyPr/>
        <a:lstStyle/>
        <a:p>
          <a:endParaRPr lang="en-US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613018E-964D-4AF7-B417-4CF72EBB8891}" type="sibTrans" cxnId="{E321C509-6600-4D08-BC60-2E71570FE251}">
      <dgm:prSet/>
      <dgm:spPr/>
      <dgm:t>
        <a:bodyPr/>
        <a:lstStyle/>
        <a:p>
          <a:endParaRPr lang="en-US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D0F0BCC-48EA-403F-8E3C-55E923AC2965}">
      <dgm:prSet custT="1"/>
      <dgm:spPr/>
      <dgm:t>
        <a:bodyPr/>
        <a:lstStyle/>
        <a:p>
          <a:r>
            <a: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2. </a:t>
          </a:r>
          <a:r>
            <a:rPr lang="en-US" sz="3200" b="1" dirty="0" err="1">
              <a:latin typeface="TH Sarabun New" panose="020B0500040200020003" pitchFamily="34" charset="-34"/>
              <a:cs typeface="TH Sarabun New" panose="020B0500040200020003" pitchFamily="34" charset="-34"/>
            </a:rPr>
            <a:t>ชื่อปริญญาและสาขาวิชา</a:t>
          </a:r>
          <a:endParaRPr lang="en-US" sz="3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8565C3C-A07B-4843-B141-193D4AC40495}" type="parTrans" cxnId="{98E851A0-45A6-4372-AE68-3449956FFE23}">
      <dgm:prSet/>
      <dgm:spPr/>
      <dgm:t>
        <a:bodyPr/>
        <a:lstStyle/>
        <a:p>
          <a:endParaRPr lang="en-US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EC3B1D0-560F-4807-9269-8C654BFE6A21}" type="sibTrans" cxnId="{98E851A0-45A6-4372-AE68-3449956FFE23}">
      <dgm:prSet/>
      <dgm:spPr/>
      <dgm:t>
        <a:bodyPr/>
        <a:lstStyle/>
        <a:p>
          <a:endParaRPr lang="en-US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F1656E4-97A4-410A-BD3F-9DE8D3EFD229}">
      <dgm:prSet custT="1"/>
      <dgm:spPr/>
      <dgm:t>
        <a:bodyPr/>
        <a:lstStyle/>
        <a:p>
          <a:r>
            <a: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3. </a:t>
          </a:r>
          <a:r>
            <a:rPr lang="en-US" sz="3200" b="1" dirty="0" err="1">
              <a:latin typeface="TH Sarabun New" panose="020B0500040200020003" pitchFamily="34" charset="-34"/>
              <a:cs typeface="TH Sarabun New" panose="020B0500040200020003" pitchFamily="34" charset="-34"/>
            </a:rPr>
            <a:t>วิชาเอก</a:t>
          </a:r>
          <a:endParaRPr lang="en-US" sz="3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BCC245A-63B7-4EF7-B721-FF92A456ECB4}" type="parTrans" cxnId="{00F77107-799F-46AC-BA56-AFA788E35712}">
      <dgm:prSet/>
      <dgm:spPr/>
      <dgm:t>
        <a:bodyPr/>
        <a:lstStyle/>
        <a:p>
          <a:endParaRPr lang="en-US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8F3290E-662C-4C06-80C5-5E182DCD88BC}" type="sibTrans" cxnId="{00F77107-799F-46AC-BA56-AFA788E35712}">
      <dgm:prSet/>
      <dgm:spPr/>
      <dgm:t>
        <a:bodyPr/>
        <a:lstStyle/>
        <a:p>
          <a:endParaRPr lang="en-US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9281EFD-91D3-4072-A87B-59D299858373}">
      <dgm:prSet custT="1"/>
      <dgm:spPr/>
      <dgm:t>
        <a:bodyPr/>
        <a:lstStyle/>
        <a:p>
          <a:r>
            <a: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4. </a:t>
          </a:r>
          <a:r>
            <a:rPr lang="en-US" sz="3200" b="1" dirty="0" err="1">
              <a:latin typeface="TH Sarabun New" panose="020B0500040200020003" pitchFamily="34" charset="-34"/>
              <a:cs typeface="TH Sarabun New" panose="020B0500040200020003" pitchFamily="34" charset="-34"/>
            </a:rPr>
            <a:t>จำนวนหน่วยกิตที่เรียนตลอดหลักสูตร</a:t>
          </a:r>
          <a:endParaRPr lang="en-US" sz="3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28E12E8-FA88-49D9-B751-ED805CD833BF}" type="parTrans" cxnId="{10C3D301-A1DE-48A0-BE13-406F8B6B5CC5}">
      <dgm:prSet/>
      <dgm:spPr/>
      <dgm:t>
        <a:bodyPr/>
        <a:lstStyle/>
        <a:p>
          <a:endParaRPr lang="en-US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0817903-1C58-4492-A66F-72A4F1A5F484}" type="sibTrans" cxnId="{10C3D301-A1DE-48A0-BE13-406F8B6B5CC5}">
      <dgm:prSet/>
      <dgm:spPr/>
      <dgm:t>
        <a:bodyPr/>
        <a:lstStyle/>
        <a:p>
          <a:endParaRPr lang="en-US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5EAC85A-4D7A-4065-AC02-79A8D0C18FBB}">
      <dgm:prSet custT="1"/>
      <dgm:spPr/>
      <dgm:t>
        <a:bodyPr/>
        <a:lstStyle/>
        <a:p>
          <a:r>
            <a: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5. </a:t>
          </a:r>
          <a:r>
            <a:rPr lang="en-US" sz="3200" b="1" dirty="0" err="1">
              <a:latin typeface="TH Sarabun New" panose="020B0500040200020003" pitchFamily="34" charset="-34"/>
              <a:cs typeface="TH Sarabun New" panose="020B0500040200020003" pitchFamily="34" charset="-34"/>
            </a:rPr>
            <a:t>รูปแบบของหลักสูตร</a:t>
          </a:r>
          <a:endParaRPr lang="en-US" sz="3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5CD2926F-9CF2-4DB9-9D01-0326CFA3B096}" type="parTrans" cxnId="{E257EF52-2926-4AD3-AA6E-2163DDF7D91C}">
      <dgm:prSet/>
      <dgm:spPr/>
      <dgm:t>
        <a:bodyPr/>
        <a:lstStyle/>
        <a:p>
          <a:endParaRPr lang="en-US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CABAFDDC-A933-4C92-86DA-764C780C4322}" type="sibTrans" cxnId="{E257EF52-2926-4AD3-AA6E-2163DDF7D91C}">
      <dgm:prSet/>
      <dgm:spPr/>
      <dgm:t>
        <a:bodyPr/>
        <a:lstStyle/>
        <a:p>
          <a:endParaRPr lang="en-US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2E6521A-5D15-4F18-BADF-B341BF92045B}">
      <dgm:prSet custT="1"/>
      <dgm:spPr/>
      <dgm:t>
        <a:bodyPr/>
        <a:lstStyle/>
        <a:p>
          <a:r>
            <a:rPr lang="en-US" sz="3200" b="1">
              <a:latin typeface="TH Sarabun New" panose="020B0500040200020003" pitchFamily="34" charset="-34"/>
              <a:cs typeface="TH Sarabun New" panose="020B0500040200020003" pitchFamily="34" charset="-34"/>
            </a:rPr>
            <a:t>6. อาชีพที่สามารถประกอบได้หลังสำเร็จการศึกษา</a:t>
          </a:r>
          <a:endParaRPr lang="en-US" sz="32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E08AFA9-DA7A-40FE-899F-F71A4E90A8E8}" type="parTrans" cxnId="{AAD944FC-EA04-4F14-BCF1-32E0AED1C469}">
      <dgm:prSet/>
      <dgm:spPr/>
      <dgm:t>
        <a:bodyPr/>
        <a:lstStyle/>
        <a:p>
          <a:endParaRPr lang="en-US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F010D34-C9DE-4A52-A885-DF209434173B}" type="sibTrans" cxnId="{AAD944FC-EA04-4F14-BCF1-32E0AED1C469}">
      <dgm:prSet/>
      <dgm:spPr/>
      <dgm:t>
        <a:bodyPr/>
        <a:lstStyle/>
        <a:p>
          <a:endParaRPr lang="en-US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D3C88DF-ADDF-4A6B-8EF9-B54B17F1FA65}">
      <dgm:prSet custT="1"/>
      <dgm:spPr/>
      <dgm:t>
        <a:bodyPr/>
        <a:lstStyle/>
        <a:p>
          <a:r>
            <a:rPr lang="en-US" sz="3200" b="1">
              <a:latin typeface="TH Sarabun New" panose="020B0500040200020003" pitchFamily="34" charset="-34"/>
              <a:cs typeface="TH Sarabun New" panose="020B0500040200020003" pitchFamily="34" charset="-34"/>
            </a:rPr>
            <a:t>7. สถานภาพของหลักสูตรและการพิจารณาอนุมัติ/เห็นชอบหลักสูตร</a:t>
          </a:r>
          <a:endParaRPr lang="en-US" sz="32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EDFAA43-DA58-44F0-BA64-9F0C0424B7F1}" type="parTrans" cxnId="{567C9359-165C-40BB-8F91-C2C60CBCE32C}">
      <dgm:prSet/>
      <dgm:spPr/>
      <dgm:t>
        <a:bodyPr/>
        <a:lstStyle/>
        <a:p>
          <a:endParaRPr lang="en-US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BD7822A-B3E8-4D88-A9EB-E658FDB2E7B2}" type="sibTrans" cxnId="{567C9359-165C-40BB-8F91-C2C60CBCE32C}">
      <dgm:prSet/>
      <dgm:spPr/>
      <dgm:t>
        <a:bodyPr/>
        <a:lstStyle/>
        <a:p>
          <a:endParaRPr lang="en-US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4AC1ADE-03D3-47F0-880F-069F9706AD58}" type="pres">
      <dgm:prSet presAssocID="{B8FDC4C8-8B81-4248-83FD-EEC01B106BA5}" presName="vert0" presStyleCnt="0">
        <dgm:presLayoutVars>
          <dgm:dir/>
          <dgm:animOne val="branch"/>
          <dgm:animLvl val="lvl"/>
        </dgm:presLayoutVars>
      </dgm:prSet>
      <dgm:spPr/>
    </dgm:pt>
    <dgm:pt modelId="{63E11199-04E0-4263-ACB5-89A61832898F}" type="pres">
      <dgm:prSet presAssocID="{2F77C405-61B6-426D-A4BC-C878E96ECA60}" presName="thickLine" presStyleLbl="alignNode1" presStyleIdx="0" presStyleCnt="7"/>
      <dgm:spPr/>
    </dgm:pt>
    <dgm:pt modelId="{A69A05FF-5C92-4360-A0C9-C0431CD66B2C}" type="pres">
      <dgm:prSet presAssocID="{2F77C405-61B6-426D-A4BC-C878E96ECA60}" presName="horz1" presStyleCnt="0"/>
      <dgm:spPr/>
    </dgm:pt>
    <dgm:pt modelId="{EC7363FC-92F1-4BD0-94FB-E324E22C3514}" type="pres">
      <dgm:prSet presAssocID="{2F77C405-61B6-426D-A4BC-C878E96ECA60}" presName="tx1" presStyleLbl="revTx" presStyleIdx="0" presStyleCnt="7"/>
      <dgm:spPr/>
    </dgm:pt>
    <dgm:pt modelId="{AC5574AA-D711-4588-A88E-86A2C9515D8E}" type="pres">
      <dgm:prSet presAssocID="{2F77C405-61B6-426D-A4BC-C878E96ECA60}" presName="vert1" presStyleCnt="0"/>
      <dgm:spPr/>
    </dgm:pt>
    <dgm:pt modelId="{5535F71E-1627-47DA-81D4-5E40F1BBE120}" type="pres">
      <dgm:prSet presAssocID="{9D0F0BCC-48EA-403F-8E3C-55E923AC2965}" presName="thickLine" presStyleLbl="alignNode1" presStyleIdx="1" presStyleCnt="7"/>
      <dgm:spPr/>
    </dgm:pt>
    <dgm:pt modelId="{954A1C7E-0556-40AE-846D-EB0041CB74A0}" type="pres">
      <dgm:prSet presAssocID="{9D0F0BCC-48EA-403F-8E3C-55E923AC2965}" presName="horz1" presStyleCnt="0"/>
      <dgm:spPr/>
    </dgm:pt>
    <dgm:pt modelId="{7387725A-16AD-40B4-ABCE-D75F98B50DFD}" type="pres">
      <dgm:prSet presAssocID="{9D0F0BCC-48EA-403F-8E3C-55E923AC2965}" presName="tx1" presStyleLbl="revTx" presStyleIdx="1" presStyleCnt="7"/>
      <dgm:spPr/>
    </dgm:pt>
    <dgm:pt modelId="{CD136D32-9E19-4559-943E-797E9137C9C3}" type="pres">
      <dgm:prSet presAssocID="{9D0F0BCC-48EA-403F-8E3C-55E923AC2965}" presName="vert1" presStyleCnt="0"/>
      <dgm:spPr/>
    </dgm:pt>
    <dgm:pt modelId="{B0E8B287-C1D2-4F75-887C-E3881632596B}" type="pres">
      <dgm:prSet presAssocID="{2F1656E4-97A4-410A-BD3F-9DE8D3EFD229}" presName="thickLine" presStyleLbl="alignNode1" presStyleIdx="2" presStyleCnt="7"/>
      <dgm:spPr/>
    </dgm:pt>
    <dgm:pt modelId="{CFED5DA8-74A5-4D8F-BE5C-B2D963E834AD}" type="pres">
      <dgm:prSet presAssocID="{2F1656E4-97A4-410A-BD3F-9DE8D3EFD229}" presName="horz1" presStyleCnt="0"/>
      <dgm:spPr/>
    </dgm:pt>
    <dgm:pt modelId="{91A51BDE-8383-4FE0-A729-8B5A70A97D1D}" type="pres">
      <dgm:prSet presAssocID="{2F1656E4-97A4-410A-BD3F-9DE8D3EFD229}" presName="tx1" presStyleLbl="revTx" presStyleIdx="2" presStyleCnt="7"/>
      <dgm:spPr/>
    </dgm:pt>
    <dgm:pt modelId="{FE2D258B-D917-40C3-8971-4984A28FA435}" type="pres">
      <dgm:prSet presAssocID="{2F1656E4-97A4-410A-BD3F-9DE8D3EFD229}" presName="vert1" presStyleCnt="0"/>
      <dgm:spPr/>
    </dgm:pt>
    <dgm:pt modelId="{A47612C7-4661-4EB9-812B-BC6A32796E20}" type="pres">
      <dgm:prSet presAssocID="{29281EFD-91D3-4072-A87B-59D299858373}" presName="thickLine" presStyleLbl="alignNode1" presStyleIdx="3" presStyleCnt="7"/>
      <dgm:spPr/>
    </dgm:pt>
    <dgm:pt modelId="{4E0D56D5-9D6B-4959-AE7D-CAF6C939E27A}" type="pres">
      <dgm:prSet presAssocID="{29281EFD-91D3-4072-A87B-59D299858373}" presName="horz1" presStyleCnt="0"/>
      <dgm:spPr/>
    </dgm:pt>
    <dgm:pt modelId="{255EB607-B801-4197-8864-38A0CE6F8C71}" type="pres">
      <dgm:prSet presAssocID="{29281EFD-91D3-4072-A87B-59D299858373}" presName="tx1" presStyleLbl="revTx" presStyleIdx="3" presStyleCnt="7"/>
      <dgm:spPr/>
    </dgm:pt>
    <dgm:pt modelId="{C2827593-2AF9-4D89-AA3A-7730D0394480}" type="pres">
      <dgm:prSet presAssocID="{29281EFD-91D3-4072-A87B-59D299858373}" presName="vert1" presStyleCnt="0"/>
      <dgm:spPr/>
    </dgm:pt>
    <dgm:pt modelId="{7C3EE93B-1CF9-467C-806E-178C408C749C}" type="pres">
      <dgm:prSet presAssocID="{B5EAC85A-4D7A-4065-AC02-79A8D0C18FBB}" presName="thickLine" presStyleLbl="alignNode1" presStyleIdx="4" presStyleCnt="7"/>
      <dgm:spPr/>
    </dgm:pt>
    <dgm:pt modelId="{A73DA42A-124D-4F0E-AB72-EBD49A7CA539}" type="pres">
      <dgm:prSet presAssocID="{B5EAC85A-4D7A-4065-AC02-79A8D0C18FBB}" presName="horz1" presStyleCnt="0"/>
      <dgm:spPr/>
    </dgm:pt>
    <dgm:pt modelId="{B1D78C00-154B-4B3F-9FE7-3591554F72F2}" type="pres">
      <dgm:prSet presAssocID="{B5EAC85A-4D7A-4065-AC02-79A8D0C18FBB}" presName="tx1" presStyleLbl="revTx" presStyleIdx="4" presStyleCnt="7"/>
      <dgm:spPr/>
    </dgm:pt>
    <dgm:pt modelId="{4D0F7727-341F-4D93-BA10-F9C347365D5C}" type="pres">
      <dgm:prSet presAssocID="{B5EAC85A-4D7A-4065-AC02-79A8D0C18FBB}" presName="vert1" presStyleCnt="0"/>
      <dgm:spPr/>
    </dgm:pt>
    <dgm:pt modelId="{B0E85C86-6709-4041-B330-042A862EB4D7}" type="pres">
      <dgm:prSet presAssocID="{F2E6521A-5D15-4F18-BADF-B341BF92045B}" presName="thickLine" presStyleLbl="alignNode1" presStyleIdx="5" presStyleCnt="7"/>
      <dgm:spPr/>
    </dgm:pt>
    <dgm:pt modelId="{C1BC0302-F41E-498A-95C2-7CFD8FD8FB50}" type="pres">
      <dgm:prSet presAssocID="{F2E6521A-5D15-4F18-BADF-B341BF92045B}" presName="horz1" presStyleCnt="0"/>
      <dgm:spPr/>
    </dgm:pt>
    <dgm:pt modelId="{671F9A0E-4559-4E97-B0B5-89099D1ACE14}" type="pres">
      <dgm:prSet presAssocID="{F2E6521A-5D15-4F18-BADF-B341BF92045B}" presName="tx1" presStyleLbl="revTx" presStyleIdx="5" presStyleCnt="7"/>
      <dgm:spPr/>
    </dgm:pt>
    <dgm:pt modelId="{FDA93E90-008C-4068-A455-48F0F1B6B434}" type="pres">
      <dgm:prSet presAssocID="{F2E6521A-5D15-4F18-BADF-B341BF92045B}" presName="vert1" presStyleCnt="0"/>
      <dgm:spPr/>
    </dgm:pt>
    <dgm:pt modelId="{ED1418EA-1965-4905-B862-4CF2EFC2E81F}" type="pres">
      <dgm:prSet presAssocID="{FD3C88DF-ADDF-4A6B-8EF9-B54B17F1FA65}" presName="thickLine" presStyleLbl="alignNode1" presStyleIdx="6" presStyleCnt="7"/>
      <dgm:spPr/>
    </dgm:pt>
    <dgm:pt modelId="{C95F614E-D3E0-4A02-9A30-45DD5C4570AE}" type="pres">
      <dgm:prSet presAssocID="{FD3C88DF-ADDF-4A6B-8EF9-B54B17F1FA65}" presName="horz1" presStyleCnt="0"/>
      <dgm:spPr/>
    </dgm:pt>
    <dgm:pt modelId="{F550890D-63FE-423D-AE79-306247D22D76}" type="pres">
      <dgm:prSet presAssocID="{FD3C88DF-ADDF-4A6B-8EF9-B54B17F1FA65}" presName="tx1" presStyleLbl="revTx" presStyleIdx="6" presStyleCnt="7"/>
      <dgm:spPr/>
    </dgm:pt>
    <dgm:pt modelId="{A1371895-9AA7-468B-8897-67F6F1D0D8F8}" type="pres">
      <dgm:prSet presAssocID="{FD3C88DF-ADDF-4A6B-8EF9-B54B17F1FA65}" presName="vert1" presStyleCnt="0"/>
      <dgm:spPr/>
    </dgm:pt>
  </dgm:ptLst>
  <dgm:cxnLst>
    <dgm:cxn modelId="{10C3D301-A1DE-48A0-BE13-406F8B6B5CC5}" srcId="{B8FDC4C8-8B81-4248-83FD-EEC01B106BA5}" destId="{29281EFD-91D3-4072-A87B-59D299858373}" srcOrd="3" destOrd="0" parTransId="{028E12E8-FA88-49D9-B751-ED805CD833BF}" sibTransId="{F0817903-1C58-4492-A66F-72A4F1A5F484}"/>
    <dgm:cxn modelId="{00F77107-799F-46AC-BA56-AFA788E35712}" srcId="{B8FDC4C8-8B81-4248-83FD-EEC01B106BA5}" destId="{2F1656E4-97A4-410A-BD3F-9DE8D3EFD229}" srcOrd="2" destOrd="0" parTransId="{8BCC245A-63B7-4EF7-B721-FF92A456ECB4}" sibTransId="{78F3290E-662C-4C06-80C5-5E182DCD88BC}"/>
    <dgm:cxn modelId="{E321C509-6600-4D08-BC60-2E71570FE251}" srcId="{B8FDC4C8-8B81-4248-83FD-EEC01B106BA5}" destId="{2F77C405-61B6-426D-A4BC-C878E96ECA60}" srcOrd="0" destOrd="0" parTransId="{093CFF8C-E3A0-4220-8A77-C3DB3B8EEF70}" sibTransId="{0613018E-964D-4AF7-B417-4CF72EBB8891}"/>
    <dgm:cxn modelId="{ECDA9511-C0C5-4008-B59E-D1C886AEC680}" type="presOf" srcId="{B8FDC4C8-8B81-4248-83FD-EEC01B106BA5}" destId="{D4AC1ADE-03D3-47F0-880F-069F9706AD58}" srcOrd="0" destOrd="0" presId="urn:microsoft.com/office/officeart/2008/layout/LinedList"/>
    <dgm:cxn modelId="{2C441432-BDEB-4DF2-A352-2D0BF41F294C}" type="presOf" srcId="{FD3C88DF-ADDF-4A6B-8EF9-B54B17F1FA65}" destId="{F550890D-63FE-423D-AE79-306247D22D76}" srcOrd="0" destOrd="0" presId="urn:microsoft.com/office/officeart/2008/layout/LinedList"/>
    <dgm:cxn modelId="{CFE41A65-99E3-4CEE-BA6A-FE9A1147B1DF}" type="presOf" srcId="{9D0F0BCC-48EA-403F-8E3C-55E923AC2965}" destId="{7387725A-16AD-40B4-ABCE-D75F98B50DFD}" srcOrd="0" destOrd="0" presId="urn:microsoft.com/office/officeart/2008/layout/LinedList"/>
    <dgm:cxn modelId="{13ED4B71-B244-416F-BD4F-9BD2E4C4D70B}" type="presOf" srcId="{2F1656E4-97A4-410A-BD3F-9DE8D3EFD229}" destId="{91A51BDE-8383-4FE0-A729-8B5A70A97D1D}" srcOrd="0" destOrd="0" presId="urn:microsoft.com/office/officeart/2008/layout/LinedList"/>
    <dgm:cxn modelId="{E257EF52-2926-4AD3-AA6E-2163DDF7D91C}" srcId="{B8FDC4C8-8B81-4248-83FD-EEC01B106BA5}" destId="{B5EAC85A-4D7A-4065-AC02-79A8D0C18FBB}" srcOrd="4" destOrd="0" parTransId="{5CD2926F-9CF2-4DB9-9D01-0326CFA3B096}" sibTransId="{CABAFDDC-A933-4C92-86DA-764C780C4322}"/>
    <dgm:cxn modelId="{567C9359-165C-40BB-8F91-C2C60CBCE32C}" srcId="{B8FDC4C8-8B81-4248-83FD-EEC01B106BA5}" destId="{FD3C88DF-ADDF-4A6B-8EF9-B54B17F1FA65}" srcOrd="6" destOrd="0" parTransId="{FEDFAA43-DA58-44F0-BA64-9F0C0424B7F1}" sibTransId="{8BD7822A-B3E8-4D88-A9EB-E658FDB2E7B2}"/>
    <dgm:cxn modelId="{AAF0048E-3CA8-49D5-8D00-2EEDA78E535B}" type="presOf" srcId="{F2E6521A-5D15-4F18-BADF-B341BF92045B}" destId="{671F9A0E-4559-4E97-B0B5-89099D1ACE14}" srcOrd="0" destOrd="0" presId="urn:microsoft.com/office/officeart/2008/layout/LinedList"/>
    <dgm:cxn modelId="{98E851A0-45A6-4372-AE68-3449956FFE23}" srcId="{B8FDC4C8-8B81-4248-83FD-EEC01B106BA5}" destId="{9D0F0BCC-48EA-403F-8E3C-55E923AC2965}" srcOrd="1" destOrd="0" parTransId="{38565C3C-A07B-4843-B141-193D4AC40495}" sibTransId="{8EC3B1D0-560F-4807-9269-8C654BFE6A21}"/>
    <dgm:cxn modelId="{A5D296A9-16AA-48FC-BCD9-55191088A2EB}" type="presOf" srcId="{29281EFD-91D3-4072-A87B-59D299858373}" destId="{255EB607-B801-4197-8864-38A0CE6F8C71}" srcOrd="0" destOrd="0" presId="urn:microsoft.com/office/officeart/2008/layout/LinedList"/>
    <dgm:cxn modelId="{474837E9-61FC-40FD-BF37-EC80259C30ED}" type="presOf" srcId="{2F77C405-61B6-426D-A4BC-C878E96ECA60}" destId="{EC7363FC-92F1-4BD0-94FB-E324E22C3514}" srcOrd="0" destOrd="0" presId="urn:microsoft.com/office/officeart/2008/layout/LinedList"/>
    <dgm:cxn modelId="{EF418EF6-B0F7-45F1-AFFE-4B6EE0830A85}" type="presOf" srcId="{B5EAC85A-4D7A-4065-AC02-79A8D0C18FBB}" destId="{B1D78C00-154B-4B3F-9FE7-3591554F72F2}" srcOrd="0" destOrd="0" presId="urn:microsoft.com/office/officeart/2008/layout/LinedList"/>
    <dgm:cxn modelId="{AAD944FC-EA04-4F14-BCF1-32E0AED1C469}" srcId="{B8FDC4C8-8B81-4248-83FD-EEC01B106BA5}" destId="{F2E6521A-5D15-4F18-BADF-B341BF92045B}" srcOrd="5" destOrd="0" parTransId="{4E08AFA9-DA7A-40FE-899F-F71A4E90A8E8}" sibTransId="{0F010D34-C9DE-4A52-A885-DF209434173B}"/>
    <dgm:cxn modelId="{358F2BB3-FE73-4D47-ADFC-537C7AC9E993}" type="presParOf" srcId="{D4AC1ADE-03D3-47F0-880F-069F9706AD58}" destId="{63E11199-04E0-4263-ACB5-89A61832898F}" srcOrd="0" destOrd="0" presId="urn:microsoft.com/office/officeart/2008/layout/LinedList"/>
    <dgm:cxn modelId="{D6159D39-6A86-44BB-BB06-760240AA92D8}" type="presParOf" srcId="{D4AC1ADE-03D3-47F0-880F-069F9706AD58}" destId="{A69A05FF-5C92-4360-A0C9-C0431CD66B2C}" srcOrd="1" destOrd="0" presId="urn:microsoft.com/office/officeart/2008/layout/LinedList"/>
    <dgm:cxn modelId="{31A11B56-0AC9-4165-A421-D3D6515AE907}" type="presParOf" srcId="{A69A05FF-5C92-4360-A0C9-C0431CD66B2C}" destId="{EC7363FC-92F1-4BD0-94FB-E324E22C3514}" srcOrd="0" destOrd="0" presId="urn:microsoft.com/office/officeart/2008/layout/LinedList"/>
    <dgm:cxn modelId="{D9C3B28D-6C4F-44CF-A603-9789920643C1}" type="presParOf" srcId="{A69A05FF-5C92-4360-A0C9-C0431CD66B2C}" destId="{AC5574AA-D711-4588-A88E-86A2C9515D8E}" srcOrd="1" destOrd="0" presId="urn:microsoft.com/office/officeart/2008/layout/LinedList"/>
    <dgm:cxn modelId="{8345B87E-A6D8-4E33-B1AB-2DD9C875873D}" type="presParOf" srcId="{D4AC1ADE-03D3-47F0-880F-069F9706AD58}" destId="{5535F71E-1627-47DA-81D4-5E40F1BBE120}" srcOrd="2" destOrd="0" presId="urn:microsoft.com/office/officeart/2008/layout/LinedList"/>
    <dgm:cxn modelId="{45B11A30-54B1-4BAB-A165-0CC164899DD2}" type="presParOf" srcId="{D4AC1ADE-03D3-47F0-880F-069F9706AD58}" destId="{954A1C7E-0556-40AE-846D-EB0041CB74A0}" srcOrd="3" destOrd="0" presId="urn:microsoft.com/office/officeart/2008/layout/LinedList"/>
    <dgm:cxn modelId="{948989E7-081F-4A57-BAF8-DD804038CCB6}" type="presParOf" srcId="{954A1C7E-0556-40AE-846D-EB0041CB74A0}" destId="{7387725A-16AD-40B4-ABCE-D75F98B50DFD}" srcOrd="0" destOrd="0" presId="urn:microsoft.com/office/officeart/2008/layout/LinedList"/>
    <dgm:cxn modelId="{D263442B-6ED7-4626-A766-FE13E515D1FB}" type="presParOf" srcId="{954A1C7E-0556-40AE-846D-EB0041CB74A0}" destId="{CD136D32-9E19-4559-943E-797E9137C9C3}" srcOrd="1" destOrd="0" presId="urn:microsoft.com/office/officeart/2008/layout/LinedList"/>
    <dgm:cxn modelId="{DCF06574-B3F1-429B-A125-D3ADAF258E97}" type="presParOf" srcId="{D4AC1ADE-03D3-47F0-880F-069F9706AD58}" destId="{B0E8B287-C1D2-4F75-887C-E3881632596B}" srcOrd="4" destOrd="0" presId="urn:microsoft.com/office/officeart/2008/layout/LinedList"/>
    <dgm:cxn modelId="{1931EF6F-86BF-40CB-A3DD-1EF45CA6B920}" type="presParOf" srcId="{D4AC1ADE-03D3-47F0-880F-069F9706AD58}" destId="{CFED5DA8-74A5-4D8F-BE5C-B2D963E834AD}" srcOrd="5" destOrd="0" presId="urn:microsoft.com/office/officeart/2008/layout/LinedList"/>
    <dgm:cxn modelId="{51FDE882-88A6-4910-965B-3361AF69E1A9}" type="presParOf" srcId="{CFED5DA8-74A5-4D8F-BE5C-B2D963E834AD}" destId="{91A51BDE-8383-4FE0-A729-8B5A70A97D1D}" srcOrd="0" destOrd="0" presId="urn:microsoft.com/office/officeart/2008/layout/LinedList"/>
    <dgm:cxn modelId="{BCCB4E7E-C701-447A-BDC4-E418B39D6B78}" type="presParOf" srcId="{CFED5DA8-74A5-4D8F-BE5C-B2D963E834AD}" destId="{FE2D258B-D917-40C3-8971-4984A28FA435}" srcOrd="1" destOrd="0" presId="urn:microsoft.com/office/officeart/2008/layout/LinedList"/>
    <dgm:cxn modelId="{96529932-BB17-4632-839B-FEDFAF3E271F}" type="presParOf" srcId="{D4AC1ADE-03D3-47F0-880F-069F9706AD58}" destId="{A47612C7-4661-4EB9-812B-BC6A32796E20}" srcOrd="6" destOrd="0" presId="urn:microsoft.com/office/officeart/2008/layout/LinedList"/>
    <dgm:cxn modelId="{99B5402A-6EC2-4C81-BB4A-88EFBC4F8E62}" type="presParOf" srcId="{D4AC1ADE-03D3-47F0-880F-069F9706AD58}" destId="{4E0D56D5-9D6B-4959-AE7D-CAF6C939E27A}" srcOrd="7" destOrd="0" presId="urn:microsoft.com/office/officeart/2008/layout/LinedList"/>
    <dgm:cxn modelId="{5C777440-FDE3-4CD6-9AA9-AE6E667F6D4F}" type="presParOf" srcId="{4E0D56D5-9D6B-4959-AE7D-CAF6C939E27A}" destId="{255EB607-B801-4197-8864-38A0CE6F8C71}" srcOrd="0" destOrd="0" presId="urn:microsoft.com/office/officeart/2008/layout/LinedList"/>
    <dgm:cxn modelId="{13CED80D-8630-4B30-B82A-88A09B88E7E9}" type="presParOf" srcId="{4E0D56D5-9D6B-4959-AE7D-CAF6C939E27A}" destId="{C2827593-2AF9-4D89-AA3A-7730D0394480}" srcOrd="1" destOrd="0" presId="urn:microsoft.com/office/officeart/2008/layout/LinedList"/>
    <dgm:cxn modelId="{AE5D35CD-73A5-443D-8C69-42F1C68359C9}" type="presParOf" srcId="{D4AC1ADE-03D3-47F0-880F-069F9706AD58}" destId="{7C3EE93B-1CF9-467C-806E-178C408C749C}" srcOrd="8" destOrd="0" presId="urn:microsoft.com/office/officeart/2008/layout/LinedList"/>
    <dgm:cxn modelId="{5C17E89D-4208-4E83-903E-CFC930CCD811}" type="presParOf" srcId="{D4AC1ADE-03D3-47F0-880F-069F9706AD58}" destId="{A73DA42A-124D-4F0E-AB72-EBD49A7CA539}" srcOrd="9" destOrd="0" presId="urn:microsoft.com/office/officeart/2008/layout/LinedList"/>
    <dgm:cxn modelId="{E975C6E8-C6F2-467D-8143-F64E15A83F0F}" type="presParOf" srcId="{A73DA42A-124D-4F0E-AB72-EBD49A7CA539}" destId="{B1D78C00-154B-4B3F-9FE7-3591554F72F2}" srcOrd="0" destOrd="0" presId="urn:microsoft.com/office/officeart/2008/layout/LinedList"/>
    <dgm:cxn modelId="{C09B3F06-4D05-4B68-9384-B380FF2DDF05}" type="presParOf" srcId="{A73DA42A-124D-4F0E-AB72-EBD49A7CA539}" destId="{4D0F7727-341F-4D93-BA10-F9C347365D5C}" srcOrd="1" destOrd="0" presId="urn:microsoft.com/office/officeart/2008/layout/LinedList"/>
    <dgm:cxn modelId="{1ED7AF53-09BA-4DAC-93B3-8286FFBAE668}" type="presParOf" srcId="{D4AC1ADE-03D3-47F0-880F-069F9706AD58}" destId="{B0E85C86-6709-4041-B330-042A862EB4D7}" srcOrd="10" destOrd="0" presId="urn:microsoft.com/office/officeart/2008/layout/LinedList"/>
    <dgm:cxn modelId="{35E89B71-AC56-40E1-9D6D-39294EB73471}" type="presParOf" srcId="{D4AC1ADE-03D3-47F0-880F-069F9706AD58}" destId="{C1BC0302-F41E-498A-95C2-7CFD8FD8FB50}" srcOrd="11" destOrd="0" presId="urn:microsoft.com/office/officeart/2008/layout/LinedList"/>
    <dgm:cxn modelId="{6826B90F-D63B-46A6-BBCF-6697DA7C25D5}" type="presParOf" srcId="{C1BC0302-F41E-498A-95C2-7CFD8FD8FB50}" destId="{671F9A0E-4559-4E97-B0B5-89099D1ACE14}" srcOrd="0" destOrd="0" presId="urn:microsoft.com/office/officeart/2008/layout/LinedList"/>
    <dgm:cxn modelId="{46B7B008-0D6D-40C8-97DF-CA61578AED63}" type="presParOf" srcId="{C1BC0302-F41E-498A-95C2-7CFD8FD8FB50}" destId="{FDA93E90-008C-4068-A455-48F0F1B6B434}" srcOrd="1" destOrd="0" presId="urn:microsoft.com/office/officeart/2008/layout/LinedList"/>
    <dgm:cxn modelId="{2C7E827E-9D8E-4E13-A793-EA43D31E9623}" type="presParOf" srcId="{D4AC1ADE-03D3-47F0-880F-069F9706AD58}" destId="{ED1418EA-1965-4905-B862-4CF2EFC2E81F}" srcOrd="12" destOrd="0" presId="urn:microsoft.com/office/officeart/2008/layout/LinedList"/>
    <dgm:cxn modelId="{5C1BF9D3-FAD8-4BEA-9BD4-4E32FABF8008}" type="presParOf" srcId="{D4AC1ADE-03D3-47F0-880F-069F9706AD58}" destId="{C95F614E-D3E0-4A02-9A30-45DD5C4570AE}" srcOrd="13" destOrd="0" presId="urn:microsoft.com/office/officeart/2008/layout/LinedList"/>
    <dgm:cxn modelId="{4804FE29-A134-4729-B98B-4446E1CB22EC}" type="presParOf" srcId="{C95F614E-D3E0-4A02-9A30-45DD5C4570AE}" destId="{F550890D-63FE-423D-AE79-306247D22D76}" srcOrd="0" destOrd="0" presId="urn:microsoft.com/office/officeart/2008/layout/LinedList"/>
    <dgm:cxn modelId="{B768FFCF-7B52-4B75-8AB2-F369647BE22F}" type="presParOf" srcId="{C95F614E-D3E0-4A02-9A30-45DD5C4570AE}" destId="{A1371895-9AA7-468B-8897-67F6F1D0D8F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8FDC4C8-8B81-4248-83FD-EEC01B106BA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8B2986-D565-4456-AE55-327B906C6E01}">
      <dgm:prSet custT="1"/>
      <dgm:spPr/>
      <dgm:t>
        <a:bodyPr/>
        <a:lstStyle/>
        <a:p>
          <a:r>
            <a:rPr lang="th-TH" sz="3200" b="1" dirty="0"/>
            <a:t>5. ปัญหาของนักศึกษาแรกเข้า</a:t>
          </a:r>
        </a:p>
      </dgm:t>
    </dgm:pt>
    <dgm:pt modelId="{9AB48A90-53ED-4005-AF28-18137BDFCD8D}" type="parTrans" cxnId="{05B4182B-1546-475B-9070-B9A6BAB95C0C}">
      <dgm:prSet/>
      <dgm:spPr/>
      <dgm:t>
        <a:bodyPr/>
        <a:lstStyle/>
        <a:p>
          <a:endParaRPr lang="th-TH" sz="3200"/>
        </a:p>
      </dgm:t>
    </dgm:pt>
    <dgm:pt modelId="{5412DAAD-1F58-40D9-AA49-A8EA3E0F7389}" type="sibTrans" cxnId="{05B4182B-1546-475B-9070-B9A6BAB95C0C}">
      <dgm:prSet/>
      <dgm:spPr/>
      <dgm:t>
        <a:bodyPr/>
        <a:lstStyle/>
        <a:p>
          <a:endParaRPr lang="th-TH" sz="3200"/>
        </a:p>
      </dgm:t>
    </dgm:pt>
    <dgm:pt modelId="{638B11E9-3C8A-43F9-94D0-57723AA25BE5}">
      <dgm:prSet custT="1"/>
      <dgm:spPr/>
      <dgm:t>
        <a:bodyPr/>
        <a:lstStyle/>
        <a:p>
          <a:r>
            <a:rPr lang="th-TH" sz="3200" b="1" dirty="0"/>
            <a:t>6. กลยุทธ์ในการดำเนินการเพื่อแก้ปัญหา/ข้อจำกัดของนักศึกษา</a:t>
          </a:r>
        </a:p>
      </dgm:t>
    </dgm:pt>
    <dgm:pt modelId="{BE89B1C3-1207-43BF-AC96-312F8C4851AD}" type="parTrans" cxnId="{A7E635B1-E013-46B0-8846-895DD72DA48A}">
      <dgm:prSet/>
      <dgm:spPr/>
      <dgm:t>
        <a:bodyPr/>
        <a:lstStyle/>
        <a:p>
          <a:endParaRPr lang="th-TH" sz="3200"/>
        </a:p>
      </dgm:t>
    </dgm:pt>
    <dgm:pt modelId="{CCC75668-F166-4B7F-8738-C6D9BCD0EECB}" type="sibTrans" cxnId="{A7E635B1-E013-46B0-8846-895DD72DA48A}">
      <dgm:prSet/>
      <dgm:spPr/>
      <dgm:t>
        <a:bodyPr/>
        <a:lstStyle/>
        <a:p>
          <a:endParaRPr lang="th-TH" sz="3200"/>
        </a:p>
      </dgm:t>
    </dgm:pt>
    <dgm:pt modelId="{D4AC1ADE-03D3-47F0-880F-069F9706AD58}" type="pres">
      <dgm:prSet presAssocID="{B8FDC4C8-8B81-4248-83FD-EEC01B106BA5}" presName="vert0" presStyleCnt="0">
        <dgm:presLayoutVars>
          <dgm:dir/>
          <dgm:animOne val="branch"/>
          <dgm:animLvl val="lvl"/>
        </dgm:presLayoutVars>
      </dgm:prSet>
      <dgm:spPr/>
    </dgm:pt>
    <dgm:pt modelId="{68325FA8-2C02-4D43-98BC-427357E08327}" type="pres">
      <dgm:prSet presAssocID="{3E8B2986-D565-4456-AE55-327B906C6E01}" presName="thickLine" presStyleLbl="alignNode1" presStyleIdx="0" presStyleCnt="2"/>
      <dgm:spPr/>
    </dgm:pt>
    <dgm:pt modelId="{15CAAF3F-5C01-4FDC-8A0C-836857EBBCEF}" type="pres">
      <dgm:prSet presAssocID="{3E8B2986-D565-4456-AE55-327B906C6E01}" presName="horz1" presStyleCnt="0"/>
      <dgm:spPr/>
    </dgm:pt>
    <dgm:pt modelId="{2DA5BC23-659E-48D0-9E91-6757A0215AFC}" type="pres">
      <dgm:prSet presAssocID="{3E8B2986-D565-4456-AE55-327B906C6E01}" presName="tx1" presStyleLbl="revTx" presStyleIdx="0" presStyleCnt="2" custScaleY="188359"/>
      <dgm:spPr/>
    </dgm:pt>
    <dgm:pt modelId="{65657C19-2EC4-4C2B-865D-B54A7D27B038}" type="pres">
      <dgm:prSet presAssocID="{3E8B2986-D565-4456-AE55-327B906C6E01}" presName="vert1" presStyleCnt="0"/>
      <dgm:spPr/>
    </dgm:pt>
    <dgm:pt modelId="{80DD6145-B412-4A7C-B51D-1273A58B84D6}" type="pres">
      <dgm:prSet presAssocID="{638B11E9-3C8A-43F9-94D0-57723AA25BE5}" presName="thickLine" presStyleLbl="alignNode1" presStyleIdx="1" presStyleCnt="2"/>
      <dgm:spPr/>
    </dgm:pt>
    <dgm:pt modelId="{8C45A815-BC61-4DA4-8C4D-6662036678A6}" type="pres">
      <dgm:prSet presAssocID="{638B11E9-3C8A-43F9-94D0-57723AA25BE5}" presName="horz1" presStyleCnt="0"/>
      <dgm:spPr/>
    </dgm:pt>
    <dgm:pt modelId="{7A7391E8-5622-44DC-9E23-93756DB1BB3D}" type="pres">
      <dgm:prSet presAssocID="{638B11E9-3C8A-43F9-94D0-57723AA25BE5}" presName="tx1" presStyleLbl="revTx" presStyleIdx="1" presStyleCnt="2" custScaleY="200000"/>
      <dgm:spPr/>
    </dgm:pt>
    <dgm:pt modelId="{04B27BF1-80B2-4294-B937-A66E3DD83B32}" type="pres">
      <dgm:prSet presAssocID="{638B11E9-3C8A-43F9-94D0-57723AA25BE5}" presName="vert1" presStyleCnt="0"/>
      <dgm:spPr/>
    </dgm:pt>
  </dgm:ptLst>
  <dgm:cxnLst>
    <dgm:cxn modelId="{ECDA9511-C0C5-4008-B59E-D1C886AEC680}" type="presOf" srcId="{B8FDC4C8-8B81-4248-83FD-EEC01B106BA5}" destId="{D4AC1ADE-03D3-47F0-880F-069F9706AD58}" srcOrd="0" destOrd="0" presId="urn:microsoft.com/office/officeart/2008/layout/LinedList"/>
    <dgm:cxn modelId="{05B4182B-1546-475B-9070-B9A6BAB95C0C}" srcId="{B8FDC4C8-8B81-4248-83FD-EEC01B106BA5}" destId="{3E8B2986-D565-4456-AE55-327B906C6E01}" srcOrd="0" destOrd="0" parTransId="{9AB48A90-53ED-4005-AF28-18137BDFCD8D}" sibTransId="{5412DAAD-1F58-40D9-AA49-A8EA3E0F7389}"/>
    <dgm:cxn modelId="{85E1ED9C-8D47-4734-B207-F60877A11C3A}" type="presOf" srcId="{3E8B2986-D565-4456-AE55-327B906C6E01}" destId="{2DA5BC23-659E-48D0-9E91-6757A0215AFC}" srcOrd="0" destOrd="0" presId="urn:microsoft.com/office/officeart/2008/layout/LinedList"/>
    <dgm:cxn modelId="{A7E635B1-E013-46B0-8846-895DD72DA48A}" srcId="{B8FDC4C8-8B81-4248-83FD-EEC01B106BA5}" destId="{638B11E9-3C8A-43F9-94D0-57723AA25BE5}" srcOrd="1" destOrd="0" parTransId="{BE89B1C3-1207-43BF-AC96-312F8C4851AD}" sibTransId="{CCC75668-F166-4B7F-8738-C6D9BCD0EECB}"/>
    <dgm:cxn modelId="{044191F9-22A9-4599-924C-74E43FC175EE}" type="presOf" srcId="{638B11E9-3C8A-43F9-94D0-57723AA25BE5}" destId="{7A7391E8-5622-44DC-9E23-93756DB1BB3D}" srcOrd="0" destOrd="0" presId="urn:microsoft.com/office/officeart/2008/layout/LinedList"/>
    <dgm:cxn modelId="{42CCCFE3-4A41-4AE1-9427-F9FE66EF9B4F}" type="presParOf" srcId="{D4AC1ADE-03D3-47F0-880F-069F9706AD58}" destId="{68325FA8-2C02-4D43-98BC-427357E08327}" srcOrd="0" destOrd="0" presId="urn:microsoft.com/office/officeart/2008/layout/LinedList"/>
    <dgm:cxn modelId="{C739888F-EAC2-4018-9746-C6E61BB065F4}" type="presParOf" srcId="{D4AC1ADE-03D3-47F0-880F-069F9706AD58}" destId="{15CAAF3F-5C01-4FDC-8A0C-836857EBBCEF}" srcOrd="1" destOrd="0" presId="urn:microsoft.com/office/officeart/2008/layout/LinedList"/>
    <dgm:cxn modelId="{61D9F119-16E3-434E-8CE9-C187D3DD2DE6}" type="presParOf" srcId="{15CAAF3F-5C01-4FDC-8A0C-836857EBBCEF}" destId="{2DA5BC23-659E-48D0-9E91-6757A0215AFC}" srcOrd="0" destOrd="0" presId="urn:microsoft.com/office/officeart/2008/layout/LinedList"/>
    <dgm:cxn modelId="{9AD2607F-9F01-4B28-BBF6-8F742DCCCBB3}" type="presParOf" srcId="{15CAAF3F-5C01-4FDC-8A0C-836857EBBCEF}" destId="{65657C19-2EC4-4C2B-865D-B54A7D27B038}" srcOrd="1" destOrd="0" presId="urn:microsoft.com/office/officeart/2008/layout/LinedList"/>
    <dgm:cxn modelId="{95240227-5150-4BDB-9C97-81F3631E6EC2}" type="presParOf" srcId="{D4AC1ADE-03D3-47F0-880F-069F9706AD58}" destId="{80DD6145-B412-4A7C-B51D-1273A58B84D6}" srcOrd="2" destOrd="0" presId="urn:microsoft.com/office/officeart/2008/layout/LinedList"/>
    <dgm:cxn modelId="{E694A8DB-74F5-4CA2-99FA-2F88493D769A}" type="presParOf" srcId="{D4AC1ADE-03D3-47F0-880F-069F9706AD58}" destId="{8C45A815-BC61-4DA4-8C4D-6662036678A6}" srcOrd="3" destOrd="0" presId="urn:microsoft.com/office/officeart/2008/layout/LinedList"/>
    <dgm:cxn modelId="{71DDC402-9AF2-4AD2-8F7B-4BD72C7B7CDA}" type="presParOf" srcId="{8C45A815-BC61-4DA4-8C4D-6662036678A6}" destId="{7A7391E8-5622-44DC-9E23-93756DB1BB3D}" srcOrd="0" destOrd="0" presId="urn:microsoft.com/office/officeart/2008/layout/LinedList"/>
    <dgm:cxn modelId="{FEEBCEE0-BE52-40BF-BD31-58689EB28293}" type="presParOf" srcId="{8C45A815-BC61-4DA4-8C4D-6662036678A6}" destId="{04B27BF1-80B2-4294-B937-A66E3DD83B3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8FDC4C8-8B81-4248-83FD-EEC01B106BA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3B3F25-87A2-448D-8B98-CA7A73ED3E34}">
      <dgm:prSet custT="1"/>
      <dgm:spPr/>
      <dgm:t>
        <a:bodyPr/>
        <a:lstStyle/>
        <a:p>
          <a:r>
            <a:rPr lang="th-TH" sz="3200" b="1" dirty="0"/>
            <a:t>7. องค์ประกอบเกี่ยวกับประสบการณ์ภาคสนาม (ถ้ามี)</a:t>
          </a:r>
        </a:p>
      </dgm:t>
    </dgm:pt>
    <dgm:pt modelId="{0567CCCA-2779-4484-A188-12A2939C340F}" type="parTrans" cxnId="{7CA74773-D9A3-4E37-8CFD-1448E1999380}">
      <dgm:prSet/>
      <dgm:spPr/>
      <dgm:t>
        <a:bodyPr/>
        <a:lstStyle/>
        <a:p>
          <a:endParaRPr lang="th-TH" sz="3200"/>
        </a:p>
      </dgm:t>
    </dgm:pt>
    <dgm:pt modelId="{77DDAF60-10B4-4FE1-9A8D-3EFB8DFF2DDB}" type="sibTrans" cxnId="{7CA74773-D9A3-4E37-8CFD-1448E1999380}">
      <dgm:prSet/>
      <dgm:spPr/>
      <dgm:t>
        <a:bodyPr/>
        <a:lstStyle/>
        <a:p>
          <a:endParaRPr lang="th-TH" sz="3200"/>
        </a:p>
      </dgm:t>
    </dgm:pt>
    <dgm:pt modelId="{4931DA8F-3BA9-4926-AEC6-78B1709C7CD4}">
      <dgm:prSet custT="1"/>
      <dgm:spPr/>
      <dgm:t>
        <a:bodyPr/>
        <a:lstStyle/>
        <a:p>
          <a:r>
            <a:rPr lang="th-TH" sz="3200" b="1" dirty="0"/>
            <a:t>8. ข้อกำหนดเกี่ยวกับการทำโครงงานหรือการวิจัย (ถ้ามี)</a:t>
          </a:r>
        </a:p>
      </dgm:t>
    </dgm:pt>
    <dgm:pt modelId="{B4359D07-3F44-405F-BDE6-E8B07B66433A}" type="parTrans" cxnId="{9872D0FE-8BA1-45BE-9CCB-22F22D20CF5F}">
      <dgm:prSet/>
      <dgm:spPr/>
      <dgm:t>
        <a:bodyPr/>
        <a:lstStyle/>
        <a:p>
          <a:endParaRPr lang="th-TH" sz="3200"/>
        </a:p>
      </dgm:t>
    </dgm:pt>
    <dgm:pt modelId="{4D11822A-606D-49EC-917B-95F3C3996BBF}" type="sibTrans" cxnId="{9872D0FE-8BA1-45BE-9CCB-22F22D20CF5F}">
      <dgm:prSet/>
      <dgm:spPr/>
      <dgm:t>
        <a:bodyPr/>
        <a:lstStyle/>
        <a:p>
          <a:endParaRPr lang="th-TH" sz="3200"/>
        </a:p>
      </dgm:t>
    </dgm:pt>
    <dgm:pt modelId="{D4AC1ADE-03D3-47F0-880F-069F9706AD58}" type="pres">
      <dgm:prSet presAssocID="{B8FDC4C8-8B81-4248-83FD-EEC01B106BA5}" presName="vert0" presStyleCnt="0">
        <dgm:presLayoutVars>
          <dgm:dir/>
          <dgm:animOne val="branch"/>
          <dgm:animLvl val="lvl"/>
        </dgm:presLayoutVars>
      </dgm:prSet>
      <dgm:spPr/>
    </dgm:pt>
    <dgm:pt modelId="{00EC1789-23A6-4187-BF6B-3692D6E3529C}" type="pres">
      <dgm:prSet presAssocID="{013B3F25-87A2-448D-8B98-CA7A73ED3E34}" presName="thickLine" presStyleLbl="alignNode1" presStyleIdx="0" presStyleCnt="2"/>
      <dgm:spPr/>
    </dgm:pt>
    <dgm:pt modelId="{9CD85B06-441A-4989-A8B6-29C6BD0E9C7A}" type="pres">
      <dgm:prSet presAssocID="{013B3F25-87A2-448D-8B98-CA7A73ED3E34}" presName="horz1" presStyleCnt="0"/>
      <dgm:spPr/>
    </dgm:pt>
    <dgm:pt modelId="{6DFD2822-B9DD-4553-96C3-F726837493DF}" type="pres">
      <dgm:prSet presAssocID="{013B3F25-87A2-448D-8B98-CA7A73ED3E34}" presName="tx1" presStyleLbl="revTx" presStyleIdx="0" presStyleCnt="2" custScaleY="77142"/>
      <dgm:spPr/>
    </dgm:pt>
    <dgm:pt modelId="{634A7E8F-5D0F-477B-919D-ED0C873671A5}" type="pres">
      <dgm:prSet presAssocID="{013B3F25-87A2-448D-8B98-CA7A73ED3E34}" presName="vert1" presStyleCnt="0"/>
      <dgm:spPr/>
    </dgm:pt>
    <dgm:pt modelId="{154D3CD6-77F5-4CEA-B92E-836A9A4FF395}" type="pres">
      <dgm:prSet presAssocID="{4931DA8F-3BA9-4926-AEC6-78B1709C7CD4}" presName="thickLine" presStyleLbl="alignNode1" presStyleIdx="1" presStyleCnt="2"/>
      <dgm:spPr/>
    </dgm:pt>
    <dgm:pt modelId="{C34F355A-5B7B-41BC-8826-DE1D438DAC2F}" type="pres">
      <dgm:prSet presAssocID="{4931DA8F-3BA9-4926-AEC6-78B1709C7CD4}" presName="horz1" presStyleCnt="0"/>
      <dgm:spPr/>
    </dgm:pt>
    <dgm:pt modelId="{5756884F-4987-45E4-93BF-87DCC789CDAC}" type="pres">
      <dgm:prSet presAssocID="{4931DA8F-3BA9-4926-AEC6-78B1709C7CD4}" presName="tx1" presStyleLbl="revTx" presStyleIdx="1" presStyleCnt="2"/>
      <dgm:spPr/>
    </dgm:pt>
    <dgm:pt modelId="{109244F5-703F-4465-92DE-0FD5DE3EF435}" type="pres">
      <dgm:prSet presAssocID="{4931DA8F-3BA9-4926-AEC6-78B1709C7CD4}" presName="vert1" presStyleCnt="0"/>
      <dgm:spPr/>
    </dgm:pt>
  </dgm:ptLst>
  <dgm:cxnLst>
    <dgm:cxn modelId="{ECDA9511-C0C5-4008-B59E-D1C886AEC680}" type="presOf" srcId="{B8FDC4C8-8B81-4248-83FD-EEC01B106BA5}" destId="{D4AC1ADE-03D3-47F0-880F-069F9706AD58}" srcOrd="0" destOrd="0" presId="urn:microsoft.com/office/officeart/2008/layout/LinedList"/>
    <dgm:cxn modelId="{84B50A27-6DE1-4E89-BF88-2DEB2DA8F905}" type="presOf" srcId="{4931DA8F-3BA9-4926-AEC6-78B1709C7CD4}" destId="{5756884F-4987-45E4-93BF-87DCC789CDAC}" srcOrd="0" destOrd="0" presId="urn:microsoft.com/office/officeart/2008/layout/LinedList"/>
    <dgm:cxn modelId="{7CA74773-D9A3-4E37-8CFD-1448E1999380}" srcId="{B8FDC4C8-8B81-4248-83FD-EEC01B106BA5}" destId="{013B3F25-87A2-448D-8B98-CA7A73ED3E34}" srcOrd="0" destOrd="0" parTransId="{0567CCCA-2779-4484-A188-12A2939C340F}" sibTransId="{77DDAF60-10B4-4FE1-9A8D-3EFB8DFF2DDB}"/>
    <dgm:cxn modelId="{4624F597-8CEC-435D-A86F-CA5729507293}" type="presOf" srcId="{013B3F25-87A2-448D-8B98-CA7A73ED3E34}" destId="{6DFD2822-B9DD-4553-96C3-F726837493DF}" srcOrd="0" destOrd="0" presId="urn:microsoft.com/office/officeart/2008/layout/LinedList"/>
    <dgm:cxn modelId="{9872D0FE-8BA1-45BE-9CCB-22F22D20CF5F}" srcId="{B8FDC4C8-8B81-4248-83FD-EEC01B106BA5}" destId="{4931DA8F-3BA9-4926-AEC6-78B1709C7CD4}" srcOrd="1" destOrd="0" parTransId="{B4359D07-3F44-405F-BDE6-E8B07B66433A}" sibTransId="{4D11822A-606D-49EC-917B-95F3C3996BBF}"/>
    <dgm:cxn modelId="{3A721D4C-E2DB-4B81-857B-CAA15D907A91}" type="presParOf" srcId="{D4AC1ADE-03D3-47F0-880F-069F9706AD58}" destId="{00EC1789-23A6-4187-BF6B-3692D6E3529C}" srcOrd="0" destOrd="0" presId="urn:microsoft.com/office/officeart/2008/layout/LinedList"/>
    <dgm:cxn modelId="{E3DAE400-2094-45D2-82DB-C77E8B3AC4CC}" type="presParOf" srcId="{D4AC1ADE-03D3-47F0-880F-069F9706AD58}" destId="{9CD85B06-441A-4989-A8B6-29C6BD0E9C7A}" srcOrd="1" destOrd="0" presId="urn:microsoft.com/office/officeart/2008/layout/LinedList"/>
    <dgm:cxn modelId="{9800D286-6952-4BDA-8F4C-E39253E0EA9E}" type="presParOf" srcId="{9CD85B06-441A-4989-A8B6-29C6BD0E9C7A}" destId="{6DFD2822-B9DD-4553-96C3-F726837493DF}" srcOrd="0" destOrd="0" presId="urn:microsoft.com/office/officeart/2008/layout/LinedList"/>
    <dgm:cxn modelId="{B56D4B14-9ABB-467C-9A72-E4386DC49B41}" type="presParOf" srcId="{9CD85B06-441A-4989-A8B6-29C6BD0E9C7A}" destId="{634A7E8F-5D0F-477B-919D-ED0C873671A5}" srcOrd="1" destOrd="0" presId="urn:microsoft.com/office/officeart/2008/layout/LinedList"/>
    <dgm:cxn modelId="{6810F9CF-1873-4E0E-9BB4-CF3500402A96}" type="presParOf" srcId="{D4AC1ADE-03D3-47F0-880F-069F9706AD58}" destId="{154D3CD6-77F5-4CEA-B92E-836A9A4FF395}" srcOrd="2" destOrd="0" presId="urn:microsoft.com/office/officeart/2008/layout/LinedList"/>
    <dgm:cxn modelId="{BA3C0846-FC94-455D-ACE0-2EE6FE953A1F}" type="presParOf" srcId="{D4AC1ADE-03D3-47F0-880F-069F9706AD58}" destId="{C34F355A-5B7B-41BC-8826-DE1D438DAC2F}" srcOrd="3" destOrd="0" presId="urn:microsoft.com/office/officeart/2008/layout/LinedList"/>
    <dgm:cxn modelId="{3F8CE6D9-E2B8-485C-B81B-343AF629E9D4}" type="presParOf" srcId="{C34F355A-5B7B-41BC-8826-DE1D438DAC2F}" destId="{5756884F-4987-45E4-93BF-87DCC789CDAC}" srcOrd="0" destOrd="0" presId="urn:microsoft.com/office/officeart/2008/layout/LinedList"/>
    <dgm:cxn modelId="{6BC35AB9-29D5-4A9E-B905-2325CA038D64}" type="presParOf" srcId="{C34F355A-5B7B-41BC-8826-DE1D438DAC2F}" destId="{109244F5-703F-4465-92DE-0FD5DE3EF43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8FDC4C8-8B81-4248-83FD-EEC01B106BA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8B2986-D565-4456-AE55-327B906C6E01}">
      <dgm:prSet custT="1"/>
      <dgm:spPr/>
      <dgm:t>
        <a:bodyPr/>
        <a:lstStyle/>
        <a:p>
          <a:r>
            <a:rPr lang="th-TH" sz="3600" b="1" dirty="0"/>
            <a:t>1. แผนการรับนักศึกษาและผู้สำเร็จการศึกษาในระยะ 5 ปี</a:t>
          </a:r>
        </a:p>
      </dgm:t>
    </dgm:pt>
    <dgm:pt modelId="{9AB48A90-53ED-4005-AF28-18137BDFCD8D}" type="parTrans" cxnId="{05B4182B-1546-475B-9070-B9A6BAB95C0C}">
      <dgm:prSet/>
      <dgm:spPr/>
      <dgm:t>
        <a:bodyPr/>
        <a:lstStyle/>
        <a:p>
          <a:endParaRPr lang="th-TH" sz="3600"/>
        </a:p>
      </dgm:t>
    </dgm:pt>
    <dgm:pt modelId="{5412DAAD-1F58-40D9-AA49-A8EA3E0F7389}" type="sibTrans" cxnId="{05B4182B-1546-475B-9070-B9A6BAB95C0C}">
      <dgm:prSet/>
      <dgm:spPr/>
      <dgm:t>
        <a:bodyPr/>
        <a:lstStyle/>
        <a:p>
          <a:endParaRPr lang="th-TH" sz="3600"/>
        </a:p>
      </dgm:t>
    </dgm:pt>
    <dgm:pt modelId="{CCCA2BEE-546A-4AEB-B742-2604C08F1D95}">
      <dgm:prSet custT="1"/>
      <dgm:spPr/>
      <dgm:t>
        <a:bodyPr/>
        <a:lstStyle/>
        <a:p>
          <a:r>
            <a:rPr lang="th-TH" sz="3600" b="1" dirty="0"/>
            <a:t>2. งบประมาณตามแผน</a:t>
          </a:r>
        </a:p>
      </dgm:t>
    </dgm:pt>
    <dgm:pt modelId="{9DCAC5A5-4835-448E-B644-CCBF3975CE78}" type="parTrans" cxnId="{A715E61E-A09E-4A26-A360-C05C773264D6}">
      <dgm:prSet/>
      <dgm:spPr/>
      <dgm:t>
        <a:bodyPr/>
        <a:lstStyle/>
        <a:p>
          <a:endParaRPr lang="th-TH" sz="3600"/>
        </a:p>
      </dgm:t>
    </dgm:pt>
    <dgm:pt modelId="{226B341F-C939-453E-BCB6-EB8A67F728A1}" type="sibTrans" cxnId="{A715E61E-A09E-4A26-A360-C05C773264D6}">
      <dgm:prSet/>
      <dgm:spPr/>
      <dgm:t>
        <a:bodyPr/>
        <a:lstStyle/>
        <a:p>
          <a:endParaRPr lang="th-TH" sz="3600"/>
        </a:p>
      </dgm:t>
    </dgm:pt>
    <dgm:pt modelId="{A4050145-F159-4506-B3D2-B06708A3358A}">
      <dgm:prSet custT="1"/>
      <dgm:spPr/>
      <dgm:t>
        <a:bodyPr/>
        <a:lstStyle/>
        <a:p>
          <a:r>
            <a:rPr lang="th-TH" sz="3600" b="1" dirty="0"/>
            <a:t>3. อาจารย์ผู้รับผิดชอบหลักสูตร อาจารย์ประจำหลักสูตร</a:t>
          </a:r>
        </a:p>
      </dgm:t>
    </dgm:pt>
    <dgm:pt modelId="{2C1193E5-773E-4482-BADD-DEDD7C7F20C4}" type="parTrans" cxnId="{CBE29C08-F5AE-4E40-89D0-EFD2439E63EB}">
      <dgm:prSet/>
      <dgm:spPr/>
      <dgm:t>
        <a:bodyPr/>
        <a:lstStyle/>
        <a:p>
          <a:endParaRPr lang="th-TH" sz="3600"/>
        </a:p>
      </dgm:t>
    </dgm:pt>
    <dgm:pt modelId="{B22A1E5E-DAEC-48CC-8908-7344365FF2E9}" type="sibTrans" cxnId="{CBE29C08-F5AE-4E40-89D0-EFD2439E63EB}">
      <dgm:prSet/>
      <dgm:spPr/>
      <dgm:t>
        <a:bodyPr/>
        <a:lstStyle/>
        <a:p>
          <a:endParaRPr lang="th-TH" sz="3600"/>
        </a:p>
      </dgm:t>
    </dgm:pt>
    <dgm:pt modelId="{D4AC1ADE-03D3-47F0-880F-069F9706AD58}" type="pres">
      <dgm:prSet presAssocID="{B8FDC4C8-8B81-4248-83FD-EEC01B106BA5}" presName="vert0" presStyleCnt="0">
        <dgm:presLayoutVars>
          <dgm:dir/>
          <dgm:animOne val="branch"/>
          <dgm:animLvl val="lvl"/>
        </dgm:presLayoutVars>
      </dgm:prSet>
      <dgm:spPr/>
    </dgm:pt>
    <dgm:pt modelId="{68325FA8-2C02-4D43-98BC-427357E08327}" type="pres">
      <dgm:prSet presAssocID="{3E8B2986-D565-4456-AE55-327B906C6E01}" presName="thickLine" presStyleLbl="alignNode1" presStyleIdx="0" presStyleCnt="3"/>
      <dgm:spPr/>
    </dgm:pt>
    <dgm:pt modelId="{15CAAF3F-5C01-4FDC-8A0C-836857EBBCEF}" type="pres">
      <dgm:prSet presAssocID="{3E8B2986-D565-4456-AE55-327B906C6E01}" presName="horz1" presStyleCnt="0"/>
      <dgm:spPr/>
    </dgm:pt>
    <dgm:pt modelId="{2DA5BC23-659E-48D0-9E91-6757A0215AFC}" type="pres">
      <dgm:prSet presAssocID="{3E8B2986-D565-4456-AE55-327B906C6E01}" presName="tx1" presStyleLbl="revTx" presStyleIdx="0" presStyleCnt="3"/>
      <dgm:spPr/>
    </dgm:pt>
    <dgm:pt modelId="{65657C19-2EC4-4C2B-865D-B54A7D27B038}" type="pres">
      <dgm:prSet presAssocID="{3E8B2986-D565-4456-AE55-327B906C6E01}" presName="vert1" presStyleCnt="0"/>
      <dgm:spPr/>
    </dgm:pt>
    <dgm:pt modelId="{04D3FC56-05E5-438B-84EE-5DE9D610A2B9}" type="pres">
      <dgm:prSet presAssocID="{CCCA2BEE-546A-4AEB-B742-2604C08F1D95}" presName="thickLine" presStyleLbl="alignNode1" presStyleIdx="1" presStyleCnt="3"/>
      <dgm:spPr/>
    </dgm:pt>
    <dgm:pt modelId="{04FC4CA2-03C8-4530-938F-805B2D100FF0}" type="pres">
      <dgm:prSet presAssocID="{CCCA2BEE-546A-4AEB-B742-2604C08F1D95}" presName="horz1" presStyleCnt="0"/>
      <dgm:spPr/>
    </dgm:pt>
    <dgm:pt modelId="{8D5CE00C-010F-4564-BD50-2688825AC18C}" type="pres">
      <dgm:prSet presAssocID="{CCCA2BEE-546A-4AEB-B742-2604C08F1D95}" presName="tx1" presStyleLbl="revTx" presStyleIdx="1" presStyleCnt="3"/>
      <dgm:spPr/>
    </dgm:pt>
    <dgm:pt modelId="{D6479E65-F21F-4425-ADE0-AD84D27C0E99}" type="pres">
      <dgm:prSet presAssocID="{CCCA2BEE-546A-4AEB-B742-2604C08F1D95}" presName="vert1" presStyleCnt="0"/>
      <dgm:spPr/>
    </dgm:pt>
    <dgm:pt modelId="{C6C808B0-AF7D-4066-8E0D-E218A677EC07}" type="pres">
      <dgm:prSet presAssocID="{A4050145-F159-4506-B3D2-B06708A3358A}" presName="thickLine" presStyleLbl="alignNode1" presStyleIdx="2" presStyleCnt="3"/>
      <dgm:spPr/>
    </dgm:pt>
    <dgm:pt modelId="{AE1B1054-3150-437D-ABDC-AEADD93A8557}" type="pres">
      <dgm:prSet presAssocID="{A4050145-F159-4506-B3D2-B06708A3358A}" presName="horz1" presStyleCnt="0"/>
      <dgm:spPr/>
    </dgm:pt>
    <dgm:pt modelId="{2B992583-5B61-4BDE-A62B-189530451E5F}" type="pres">
      <dgm:prSet presAssocID="{A4050145-F159-4506-B3D2-B06708A3358A}" presName="tx1" presStyleLbl="revTx" presStyleIdx="2" presStyleCnt="3"/>
      <dgm:spPr/>
    </dgm:pt>
    <dgm:pt modelId="{D0454239-E5B1-4FFB-BEDA-FBB585222ACC}" type="pres">
      <dgm:prSet presAssocID="{A4050145-F159-4506-B3D2-B06708A3358A}" presName="vert1" presStyleCnt="0"/>
      <dgm:spPr/>
    </dgm:pt>
  </dgm:ptLst>
  <dgm:cxnLst>
    <dgm:cxn modelId="{CBE29C08-F5AE-4E40-89D0-EFD2439E63EB}" srcId="{B8FDC4C8-8B81-4248-83FD-EEC01B106BA5}" destId="{A4050145-F159-4506-B3D2-B06708A3358A}" srcOrd="2" destOrd="0" parTransId="{2C1193E5-773E-4482-BADD-DEDD7C7F20C4}" sibTransId="{B22A1E5E-DAEC-48CC-8908-7344365FF2E9}"/>
    <dgm:cxn modelId="{ECDA9511-C0C5-4008-B59E-D1C886AEC680}" type="presOf" srcId="{B8FDC4C8-8B81-4248-83FD-EEC01B106BA5}" destId="{D4AC1ADE-03D3-47F0-880F-069F9706AD58}" srcOrd="0" destOrd="0" presId="urn:microsoft.com/office/officeart/2008/layout/LinedList"/>
    <dgm:cxn modelId="{A715E61E-A09E-4A26-A360-C05C773264D6}" srcId="{B8FDC4C8-8B81-4248-83FD-EEC01B106BA5}" destId="{CCCA2BEE-546A-4AEB-B742-2604C08F1D95}" srcOrd="1" destOrd="0" parTransId="{9DCAC5A5-4835-448E-B644-CCBF3975CE78}" sibTransId="{226B341F-C939-453E-BCB6-EB8A67F728A1}"/>
    <dgm:cxn modelId="{05B4182B-1546-475B-9070-B9A6BAB95C0C}" srcId="{B8FDC4C8-8B81-4248-83FD-EEC01B106BA5}" destId="{3E8B2986-D565-4456-AE55-327B906C6E01}" srcOrd="0" destOrd="0" parTransId="{9AB48A90-53ED-4005-AF28-18137BDFCD8D}" sibTransId="{5412DAAD-1F58-40D9-AA49-A8EA3E0F7389}"/>
    <dgm:cxn modelId="{FB7EEB4F-6E93-4599-A937-AFBDB21AC5AF}" type="presOf" srcId="{CCCA2BEE-546A-4AEB-B742-2604C08F1D95}" destId="{8D5CE00C-010F-4564-BD50-2688825AC18C}" srcOrd="0" destOrd="0" presId="urn:microsoft.com/office/officeart/2008/layout/LinedList"/>
    <dgm:cxn modelId="{60556494-A307-4BEA-86EE-DD3567C2F68B}" type="presOf" srcId="{A4050145-F159-4506-B3D2-B06708A3358A}" destId="{2B992583-5B61-4BDE-A62B-189530451E5F}" srcOrd="0" destOrd="0" presId="urn:microsoft.com/office/officeart/2008/layout/LinedList"/>
    <dgm:cxn modelId="{85E1ED9C-8D47-4734-B207-F60877A11C3A}" type="presOf" srcId="{3E8B2986-D565-4456-AE55-327B906C6E01}" destId="{2DA5BC23-659E-48D0-9E91-6757A0215AFC}" srcOrd="0" destOrd="0" presId="urn:microsoft.com/office/officeart/2008/layout/LinedList"/>
    <dgm:cxn modelId="{42CCCFE3-4A41-4AE1-9427-F9FE66EF9B4F}" type="presParOf" srcId="{D4AC1ADE-03D3-47F0-880F-069F9706AD58}" destId="{68325FA8-2C02-4D43-98BC-427357E08327}" srcOrd="0" destOrd="0" presId="urn:microsoft.com/office/officeart/2008/layout/LinedList"/>
    <dgm:cxn modelId="{C739888F-EAC2-4018-9746-C6E61BB065F4}" type="presParOf" srcId="{D4AC1ADE-03D3-47F0-880F-069F9706AD58}" destId="{15CAAF3F-5C01-4FDC-8A0C-836857EBBCEF}" srcOrd="1" destOrd="0" presId="urn:microsoft.com/office/officeart/2008/layout/LinedList"/>
    <dgm:cxn modelId="{61D9F119-16E3-434E-8CE9-C187D3DD2DE6}" type="presParOf" srcId="{15CAAF3F-5C01-4FDC-8A0C-836857EBBCEF}" destId="{2DA5BC23-659E-48D0-9E91-6757A0215AFC}" srcOrd="0" destOrd="0" presId="urn:microsoft.com/office/officeart/2008/layout/LinedList"/>
    <dgm:cxn modelId="{9AD2607F-9F01-4B28-BBF6-8F742DCCCBB3}" type="presParOf" srcId="{15CAAF3F-5C01-4FDC-8A0C-836857EBBCEF}" destId="{65657C19-2EC4-4C2B-865D-B54A7D27B038}" srcOrd="1" destOrd="0" presId="urn:microsoft.com/office/officeart/2008/layout/LinedList"/>
    <dgm:cxn modelId="{043BBC56-26C2-48A0-9FC7-3B7A179AABB6}" type="presParOf" srcId="{D4AC1ADE-03D3-47F0-880F-069F9706AD58}" destId="{04D3FC56-05E5-438B-84EE-5DE9D610A2B9}" srcOrd="2" destOrd="0" presId="urn:microsoft.com/office/officeart/2008/layout/LinedList"/>
    <dgm:cxn modelId="{8F0462F2-2180-4CEA-869A-7031CB95EE30}" type="presParOf" srcId="{D4AC1ADE-03D3-47F0-880F-069F9706AD58}" destId="{04FC4CA2-03C8-4530-938F-805B2D100FF0}" srcOrd="3" destOrd="0" presId="urn:microsoft.com/office/officeart/2008/layout/LinedList"/>
    <dgm:cxn modelId="{4E0C5EF9-4716-48C4-8306-98B7C17C90E2}" type="presParOf" srcId="{04FC4CA2-03C8-4530-938F-805B2D100FF0}" destId="{8D5CE00C-010F-4564-BD50-2688825AC18C}" srcOrd="0" destOrd="0" presId="urn:microsoft.com/office/officeart/2008/layout/LinedList"/>
    <dgm:cxn modelId="{EA03B8FE-9F51-438E-82B4-D8CE69E080E6}" type="presParOf" srcId="{04FC4CA2-03C8-4530-938F-805B2D100FF0}" destId="{D6479E65-F21F-4425-ADE0-AD84D27C0E99}" srcOrd="1" destOrd="0" presId="urn:microsoft.com/office/officeart/2008/layout/LinedList"/>
    <dgm:cxn modelId="{00A9D329-CDAA-47EE-B107-2C4CF5E9CE2B}" type="presParOf" srcId="{D4AC1ADE-03D3-47F0-880F-069F9706AD58}" destId="{C6C808B0-AF7D-4066-8E0D-E218A677EC07}" srcOrd="4" destOrd="0" presId="urn:microsoft.com/office/officeart/2008/layout/LinedList"/>
    <dgm:cxn modelId="{F60CC060-94DA-4D72-A135-CDB8F0168452}" type="presParOf" srcId="{D4AC1ADE-03D3-47F0-880F-069F9706AD58}" destId="{AE1B1054-3150-437D-ABDC-AEADD93A8557}" srcOrd="5" destOrd="0" presId="urn:microsoft.com/office/officeart/2008/layout/LinedList"/>
    <dgm:cxn modelId="{A63A2113-4F54-4E55-901B-FACE32BE84D1}" type="presParOf" srcId="{AE1B1054-3150-437D-ABDC-AEADD93A8557}" destId="{2B992583-5B61-4BDE-A62B-189530451E5F}" srcOrd="0" destOrd="0" presId="urn:microsoft.com/office/officeart/2008/layout/LinedList"/>
    <dgm:cxn modelId="{D7C841E5-E641-41F1-B149-9AB6EC4AB7B4}" type="presParOf" srcId="{AE1B1054-3150-437D-ABDC-AEADD93A8557}" destId="{D0454239-E5B1-4FFB-BEDA-FBB585222AC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8FDC4C8-8B81-4248-83FD-EEC01B106BA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8B2986-D565-4456-AE55-327B906C6E01}">
      <dgm:prSet custT="1"/>
      <dgm:spPr/>
      <dgm:t>
        <a:bodyPr/>
        <a:lstStyle/>
        <a:p>
          <a:r>
            <a:rPr lang="th-TH" sz="3600" b="1" dirty="0"/>
            <a:t>1. แผนการรับนักศึกษาและผู้สำเร็จการศึกษาในระยะ 5 ปี</a:t>
          </a:r>
        </a:p>
      </dgm:t>
    </dgm:pt>
    <dgm:pt modelId="{9AB48A90-53ED-4005-AF28-18137BDFCD8D}" type="parTrans" cxnId="{05B4182B-1546-475B-9070-B9A6BAB95C0C}">
      <dgm:prSet/>
      <dgm:spPr/>
      <dgm:t>
        <a:bodyPr/>
        <a:lstStyle/>
        <a:p>
          <a:endParaRPr lang="th-TH" sz="3600"/>
        </a:p>
      </dgm:t>
    </dgm:pt>
    <dgm:pt modelId="{5412DAAD-1F58-40D9-AA49-A8EA3E0F7389}" type="sibTrans" cxnId="{05B4182B-1546-475B-9070-B9A6BAB95C0C}">
      <dgm:prSet/>
      <dgm:spPr/>
      <dgm:t>
        <a:bodyPr/>
        <a:lstStyle/>
        <a:p>
          <a:endParaRPr lang="th-TH" sz="3600"/>
        </a:p>
      </dgm:t>
    </dgm:pt>
    <dgm:pt modelId="{D4AC1ADE-03D3-47F0-880F-069F9706AD58}" type="pres">
      <dgm:prSet presAssocID="{B8FDC4C8-8B81-4248-83FD-EEC01B106BA5}" presName="vert0" presStyleCnt="0">
        <dgm:presLayoutVars>
          <dgm:dir/>
          <dgm:animOne val="branch"/>
          <dgm:animLvl val="lvl"/>
        </dgm:presLayoutVars>
      </dgm:prSet>
      <dgm:spPr/>
    </dgm:pt>
    <dgm:pt modelId="{68325FA8-2C02-4D43-98BC-427357E08327}" type="pres">
      <dgm:prSet presAssocID="{3E8B2986-D565-4456-AE55-327B906C6E01}" presName="thickLine" presStyleLbl="alignNode1" presStyleIdx="0" presStyleCnt="1"/>
      <dgm:spPr/>
    </dgm:pt>
    <dgm:pt modelId="{15CAAF3F-5C01-4FDC-8A0C-836857EBBCEF}" type="pres">
      <dgm:prSet presAssocID="{3E8B2986-D565-4456-AE55-327B906C6E01}" presName="horz1" presStyleCnt="0"/>
      <dgm:spPr/>
    </dgm:pt>
    <dgm:pt modelId="{2DA5BC23-659E-48D0-9E91-6757A0215AFC}" type="pres">
      <dgm:prSet presAssocID="{3E8B2986-D565-4456-AE55-327B906C6E01}" presName="tx1" presStyleLbl="revTx" presStyleIdx="0" presStyleCnt="1"/>
      <dgm:spPr/>
    </dgm:pt>
    <dgm:pt modelId="{65657C19-2EC4-4C2B-865D-B54A7D27B038}" type="pres">
      <dgm:prSet presAssocID="{3E8B2986-D565-4456-AE55-327B906C6E01}" presName="vert1" presStyleCnt="0"/>
      <dgm:spPr/>
    </dgm:pt>
  </dgm:ptLst>
  <dgm:cxnLst>
    <dgm:cxn modelId="{ECDA9511-C0C5-4008-B59E-D1C886AEC680}" type="presOf" srcId="{B8FDC4C8-8B81-4248-83FD-EEC01B106BA5}" destId="{D4AC1ADE-03D3-47F0-880F-069F9706AD58}" srcOrd="0" destOrd="0" presId="urn:microsoft.com/office/officeart/2008/layout/LinedList"/>
    <dgm:cxn modelId="{05B4182B-1546-475B-9070-B9A6BAB95C0C}" srcId="{B8FDC4C8-8B81-4248-83FD-EEC01B106BA5}" destId="{3E8B2986-D565-4456-AE55-327B906C6E01}" srcOrd="0" destOrd="0" parTransId="{9AB48A90-53ED-4005-AF28-18137BDFCD8D}" sibTransId="{5412DAAD-1F58-40D9-AA49-A8EA3E0F7389}"/>
    <dgm:cxn modelId="{85E1ED9C-8D47-4734-B207-F60877A11C3A}" type="presOf" srcId="{3E8B2986-D565-4456-AE55-327B906C6E01}" destId="{2DA5BC23-659E-48D0-9E91-6757A0215AFC}" srcOrd="0" destOrd="0" presId="urn:microsoft.com/office/officeart/2008/layout/LinedList"/>
    <dgm:cxn modelId="{42CCCFE3-4A41-4AE1-9427-F9FE66EF9B4F}" type="presParOf" srcId="{D4AC1ADE-03D3-47F0-880F-069F9706AD58}" destId="{68325FA8-2C02-4D43-98BC-427357E08327}" srcOrd="0" destOrd="0" presId="urn:microsoft.com/office/officeart/2008/layout/LinedList"/>
    <dgm:cxn modelId="{C739888F-EAC2-4018-9746-C6E61BB065F4}" type="presParOf" srcId="{D4AC1ADE-03D3-47F0-880F-069F9706AD58}" destId="{15CAAF3F-5C01-4FDC-8A0C-836857EBBCEF}" srcOrd="1" destOrd="0" presId="urn:microsoft.com/office/officeart/2008/layout/LinedList"/>
    <dgm:cxn modelId="{61D9F119-16E3-434E-8CE9-C187D3DD2DE6}" type="presParOf" srcId="{15CAAF3F-5C01-4FDC-8A0C-836857EBBCEF}" destId="{2DA5BC23-659E-48D0-9E91-6757A0215AFC}" srcOrd="0" destOrd="0" presId="urn:microsoft.com/office/officeart/2008/layout/LinedList"/>
    <dgm:cxn modelId="{9AD2607F-9F01-4B28-BBF6-8F742DCCCBB3}" type="presParOf" srcId="{15CAAF3F-5C01-4FDC-8A0C-836857EBBCEF}" destId="{65657C19-2EC4-4C2B-865D-B54A7D27B03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8FDC4C8-8B81-4248-83FD-EEC01B106BA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8B2986-D565-4456-AE55-327B906C6E01}">
      <dgm:prSet custT="1"/>
      <dgm:spPr/>
      <dgm:t>
        <a:bodyPr/>
        <a:lstStyle/>
        <a:p>
          <a:r>
            <a:rPr lang="th-TH" sz="3600" b="1" dirty="0"/>
            <a:t>1. แผนการรับนักศึกษาและผู้สำเร็จการศึกษาในระยะ 5 ปี</a:t>
          </a:r>
        </a:p>
      </dgm:t>
    </dgm:pt>
    <dgm:pt modelId="{9AB48A90-53ED-4005-AF28-18137BDFCD8D}" type="parTrans" cxnId="{05B4182B-1546-475B-9070-B9A6BAB95C0C}">
      <dgm:prSet/>
      <dgm:spPr/>
      <dgm:t>
        <a:bodyPr/>
        <a:lstStyle/>
        <a:p>
          <a:endParaRPr lang="th-TH" sz="3600"/>
        </a:p>
      </dgm:t>
    </dgm:pt>
    <dgm:pt modelId="{5412DAAD-1F58-40D9-AA49-A8EA3E0F7389}" type="sibTrans" cxnId="{05B4182B-1546-475B-9070-B9A6BAB95C0C}">
      <dgm:prSet/>
      <dgm:spPr/>
      <dgm:t>
        <a:bodyPr/>
        <a:lstStyle/>
        <a:p>
          <a:endParaRPr lang="th-TH" sz="3600"/>
        </a:p>
      </dgm:t>
    </dgm:pt>
    <dgm:pt modelId="{D4AC1ADE-03D3-47F0-880F-069F9706AD58}" type="pres">
      <dgm:prSet presAssocID="{B8FDC4C8-8B81-4248-83FD-EEC01B106BA5}" presName="vert0" presStyleCnt="0">
        <dgm:presLayoutVars>
          <dgm:dir/>
          <dgm:animOne val="branch"/>
          <dgm:animLvl val="lvl"/>
        </dgm:presLayoutVars>
      </dgm:prSet>
      <dgm:spPr/>
    </dgm:pt>
    <dgm:pt modelId="{68325FA8-2C02-4D43-98BC-427357E08327}" type="pres">
      <dgm:prSet presAssocID="{3E8B2986-D565-4456-AE55-327B906C6E01}" presName="thickLine" presStyleLbl="alignNode1" presStyleIdx="0" presStyleCnt="1"/>
      <dgm:spPr/>
    </dgm:pt>
    <dgm:pt modelId="{15CAAF3F-5C01-4FDC-8A0C-836857EBBCEF}" type="pres">
      <dgm:prSet presAssocID="{3E8B2986-D565-4456-AE55-327B906C6E01}" presName="horz1" presStyleCnt="0"/>
      <dgm:spPr/>
    </dgm:pt>
    <dgm:pt modelId="{2DA5BC23-659E-48D0-9E91-6757A0215AFC}" type="pres">
      <dgm:prSet presAssocID="{3E8B2986-D565-4456-AE55-327B906C6E01}" presName="tx1" presStyleLbl="revTx" presStyleIdx="0" presStyleCnt="1"/>
      <dgm:spPr/>
    </dgm:pt>
    <dgm:pt modelId="{65657C19-2EC4-4C2B-865D-B54A7D27B038}" type="pres">
      <dgm:prSet presAssocID="{3E8B2986-D565-4456-AE55-327B906C6E01}" presName="vert1" presStyleCnt="0"/>
      <dgm:spPr/>
    </dgm:pt>
  </dgm:ptLst>
  <dgm:cxnLst>
    <dgm:cxn modelId="{ECDA9511-C0C5-4008-B59E-D1C886AEC680}" type="presOf" srcId="{B8FDC4C8-8B81-4248-83FD-EEC01B106BA5}" destId="{D4AC1ADE-03D3-47F0-880F-069F9706AD58}" srcOrd="0" destOrd="0" presId="urn:microsoft.com/office/officeart/2008/layout/LinedList"/>
    <dgm:cxn modelId="{05B4182B-1546-475B-9070-B9A6BAB95C0C}" srcId="{B8FDC4C8-8B81-4248-83FD-EEC01B106BA5}" destId="{3E8B2986-D565-4456-AE55-327B906C6E01}" srcOrd="0" destOrd="0" parTransId="{9AB48A90-53ED-4005-AF28-18137BDFCD8D}" sibTransId="{5412DAAD-1F58-40D9-AA49-A8EA3E0F7389}"/>
    <dgm:cxn modelId="{85E1ED9C-8D47-4734-B207-F60877A11C3A}" type="presOf" srcId="{3E8B2986-D565-4456-AE55-327B906C6E01}" destId="{2DA5BC23-659E-48D0-9E91-6757A0215AFC}" srcOrd="0" destOrd="0" presId="urn:microsoft.com/office/officeart/2008/layout/LinedList"/>
    <dgm:cxn modelId="{42CCCFE3-4A41-4AE1-9427-F9FE66EF9B4F}" type="presParOf" srcId="{D4AC1ADE-03D3-47F0-880F-069F9706AD58}" destId="{68325FA8-2C02-4D43-98BC-427357E08327}" srcOrd="0" destOrd="0" presId="urn:microsoft.com/office/officeart/2008/layout/LinedList"/>
    <dgm:cxn modelId="{C739888F-EAC2-4018-9746-C6E61BB065F4}" type="presParOf" srcId="{D4AC1ADE-03D3-47F0-880F-069F9706AD58}" destId="{15CAAF3F-5C01-4FDC-8A0C-836857EBBCEF}" srcOrd="1" destOrd="0" presId="urn:microsoft.com/office/officeart/2008/layout/LinedList"/>
    <dgm:cxn modelId="{61D9F119-16E3-434E-8CE9-C187D3DD2DE6}" type="presParOf" srcId="{15CAAF3F-5C01-4FDC-8A0C-836857EBBCEF}" destId="{2DA5BC23-659E-48D0-9E91-6757A0215AFC}" srcOrd="0" destOrd="0" presId="urn:microsoft.com/office/officeart/2008/layout/LinedList"/>
    <dgm:cxn modelId="{9AD2607F-9F01-4B28-BBF6-8F742DCCCBB3}" type="presParOf" srcId="{15CAAF3F-5C01-4FDC-8A0C-836857EBBCEF}" destId="{65657C19-2EC4-4C2B-865D-B54A7D27B03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8FDC4C8-8B81-4248-83FD-EEC01B106BA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CA2BEE-546A-4AEB-B742-2604C08F1D95}">
      <dgm:prSet custT="1"/>
      <dgm:spPr/>
      <dgm:t>
        <a:bodyPr/>
        <a:lstStyle/>
        <a:p>
          <a:r>
            <a:rPr lang="th-TH" sz="3600" b="1" dirty="0"/>
            <a:t>2. งบประมาณตามแผน</a:t>
          </a:r>
        </a:p>
      </dgm:t>
    </dgm:pt>
    <dgm:pt modelId="{9DCAC5A5-4835-448E-B644-CCBF3975CE78}" type="parTrans" cxnId="{A715E61E-A09E-4A26-A360-C05C773264D6}">
      <dgm:prSet/>
      <dgm:spPr/>
      <dgm:t>
        <a:bodyPr/>
        <a:lstStyle/>
        <a:p>
          <a:endParaRPr lang="th-TH" sz="3600"/>
        </a:p>
      </dgm:t>
    </dgm:pt>
    <dgm:pt modelId="{226B341F-C939-453E-BCB6-EB8A67F728A1}" type="sibTrans" cxnId="{A715E61E-A09E-4A26-A360-C05C773264D6}">
      <dgm:prSet/>
      <dgm:spPr/>
      <dgm:t>
        <a:bodyPr/>
        <a:lstStyle/>
        <a:p>
          <a:endParaRPr lang="th-TH" sz="3600"/>
        </a:p>
      </dgm:t>
    </dgm:pt>
    <dgm:pt modelId="{D4AC1ADE-03D3-47F0-880F-069F9706AD58}" type="pres">
      <dgm:prSet presAssocID="{B8FDC4C8-8B81-4248-83FD-EEC01B106BA5}" presName="vert0" presStyleCnt="0">
        <dgm:presLayoutVars>
          <dgm:dir/>
          <dgm:animOne val="branch"/>
          <dgm:animLvl val="lvl"/>
        </dgm:presLayoutVars>
      </dgm:prSet>
      <dgm:spPr/>
    </dgm:pt>
    <dgm:pt modelId="{04D3FC56-05E5-438B-84EE-5DE9D610A2B9}" type="pres">
      <dgm:prSet presAssocID="{CCCA2BEE-546A-4AEB-B742-2604C08F1D95}" presName="thickLine" presStyleLbl="alignNode1" presStyleIdx="0" presStyleCnt="1"/>
      <dgm:spPr/>
    </dgm:pt>
    <dgm:pt modelId="{04FC4CA2-03C8-4530-938F-805B2D100FF0}" type="pres">
      <dgm:prSet presAssocID="{CCCA2BEE-546A-4AEB-B742-2604C08F1D95}" presName="horz1" presStyleCnt="0"/>
      <dgm:spPr/>
    </dgm:pt>
    <dgm:pt modelId="{8D5CE00C-010F-4564-BD50-2688825AC18C}" type="pres">
      <dgm:prSet presAssocID="{CCCA2BEE-546A-4AEB-B742-2604C08F1D95}" presName="tx1" presStyleLbl="revTx" presStyleIdx="0" presStyleCnt="1"/>
      <dgm:spPr/>
    </dgm:pt>
    <dgm:pt modelId="{D6479E65-F21F-4425-ADE0-AD84D27C0E99}" type="pres">
      <dgm:prSet presAssocID="{CCCA2BEE-546A-4AEB-B742-2604C08F1D95}" presName="vert1" presStyleCnt="0"/>
      <dgm:spPr/>
    </dgm:pt>
  </dgm:ptLst>
  <dgm:cxnLst>
    <dgm:cxn modelId="{ECDA9511-C0C5-4008-B59E-D1C886AEC680}" type="presOf" srcId="{B8FDC4C8-8B81-4248-83FD-EEC01B106BA5}" destId="{D4AC1ADE-03D3-47F0-880F-069F9706AD58}" srcOrd="0" destOrd="0" presId="urn:microsoft.com/office/officeart/2008/layout/LinedList"/>
    <dgm:cxn modelId="{A715E61E-A09E-4A26-A360-C05C773264D6}" srcId="{B8FDC4C8-8B81-4248-83FD-EEC01B106BA5}" destId="{CCCA2BEE-546A-4AEB-B742-2604C08F1D95}" srcOrd="0" destOrd="0" parTransId="{9DCAC5A5-4835-448E-B644-CCBF3975CE78}" sibTransId="{226B341F-C939-453E-BCB6-EB8A67F728A1}"/>
    <dgm:cxn modelId="{FB7EEB4F-6E93-4599-A937-AFBDB21AC5AF}" type="presOf" srcId="{CCCA2BEE-546A-4AEB-B742-2604C08F1D95}" destId="{8D5CE00C-010F-4564-BD50-2688825AC18C}" srcOrd="0" destOrd="0" presId="urn:microsoft.com/office/officeart/2008/layout/LinedList"/>
    <dgm:cxn modelId="{043BBC56-26C2-48A0-9FC7-3B7A179AABB6}" type="presParOf" srcId="{D4AC1ADE-03D3-47F0-880F-069F9706AD58}" destId="{04D3FC56-05E5-438B-84EE-5DE9D610A2B9}" srcOrd="0" destOrd="0" presId="urn:microsoft.com/office/officeart/2008/layout/LinedList"/>
    <dgm:cxn modelId="{8F0462F2-2180-4CEA-869A-7031CB95EE30}" type="presParOf" srcId="{D4AC1ADE-03D3-47F0-880F-069F9706AD58}" destId="{04FC4CA2-03C8-4530-938F-805B2D100FF0}" srcOrd="1" destOrd="0" presId="urn:microsoft.com/office/officeart/2008/layout/LinedList"/>
    <dgm:cxn modelId="{4E0C5EF9-4716-48C4-8306-98B7C17C90E2}" type="presParOf" srcId="{04FC4CA2-03C8-4530-938F-805B2D100FF0}" destId="{8D5CE00C-010F-4564-BD50-2688825AC18C}" srcOrd="0" destOrd="0" presId="urn:microsoft.com/office/officeart/2008/layout/LinedList"/>
    <dgm:cxn modelId="{EA03B8FE-9F51-438E-82B4-D8CE69E080E6}" type="presParOf" srcId="{04FC4CA2-03C8-4530-938F-805B2D100FF0}" destId="{D6479E65-F21F-4425-ADE0-AD84D27C0E9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8FDC4C8-8B81-4248-83FD-EEC01B106BA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050145-F159-4506-B3D2-B06708A3358A}">
      <dgm:prSet custT="1"/>
      <dgm:spPr/>
      <dgm:t>
        <a:bodyPr/>
        <a:lstStyle/>
        <a:p>
          <a:r>
            <a:rPr lang="th-TH" sz="3600" b="1" dirty="0"/>
            <a:t>3. อาจารย์ผู้รับผิดชอบหลักสูตร อาจารย์ประจำหลักสูตร</a:t>
          </a:r>
        </a:p>
      </dgm:t>
    </dgm:pt>
    <dgm:pt modelId="{2C1193E5-773E-4482-BADD-DEDD7C7F20C4}" type="parTrans" cxnId="{CBE29C08-F5AE-4E40-89D0-EFD2439E63EB}">
      <dgm:prSet/>
      <dgm:spPr/>
      <dgm:t>
        <a:bodyPr/>
        <a:lstStyle/>
        <a:p>
          <a:endParaRPr lang="th-TH" sz="3600"/>
        </a:p>
      </dgm:t>
    </dgm:pt>
    <dgm:pt modelId="{B22A1E5E-DAEC-48CC-8908-7344365FF2E9}" type="sibTrans" cxnId="{CBE29C08-F5AE-4E40-89D0-EFD2439E63EB}">
      <dgm:prSet/>
      <dgm:spPr/>
      <dgm:t>
        <a:bodyPr/>
        <a:lstStyle/>
        <a:p>
          <a:endParaRPr lang="th-TH" sz="3600"/>
        </a:p>
      </dgm:t>
    </dgm:pt>
    <dgm:pt modelId="{D4AC1ADE-03D3-47F0-880F-069F9706AD58}" type="pres">
      <dgm:prSet presAssocID="{B8FDC4C8-8B81-4248-83FD-EEC01B106BA5}" presName="vert0" presStyleCnt="0">
        <dgm:presLayoutVars>
          <dgm:dir/>
          <dgm:animOne val="branch"/>
          <dgm:animLvl val="lvl"/>
        </dgm:presLayoutVars>
      </dgm:prSet>
      <dgm:spPr/>
    </dgm:pt>
    <dgm:pt modelId="{C6C808B0-AF7D-4066-8E0D-E218A677EC07}" type="pres">
      <dgm:prSet presAssocID="{A4050145-F159-4506-B3D2-B06708A3358A}" presName="thickLine" presStyleLbl="alignNode1" presStyleIdx="0" presStyleCnt="1"/>
      <dgm:spPr/>
    </dgm:pt>
    <dgm:pt modelId="{AE1B1054-3150-437D-ABDC-AEADD93A8557}" type="pres">
      <dgm:prSet presAssocID="{A4050145-F159-4506-B3D2-B06708A3358A}" presName="horz1" presStyleCnt="0"/>
      <dgm:spPr/>
    </dgm:pt>
    <dgm:pt modelId="{2B992583-5B61-4BDE-A62B-189530451E5F}" type="pres">
      <dgm:prSet presAssocID="{A4050145-F159-4506-B3D2-B06708A3358A}" presName="tx1" presStyleLbl="revTx" presStyleIdx="0" presStyleCnt="1"/>
      <dgm:spPr/>
    </dgm:pt>
    <dgm:pt modelId="{D0454239-E5B1-4FFB-BEDA-FBB585222ACC}" type="pres">
      <dgm:prSet presAssocID="{A4050145-F159-4506-B3D2-B06708A3358A}" presName="vert1" presStyleCnt="0"/>
      <dgm:spPr/>
    </dgm:pt>
  </dgm:ptLst>
  <dgm:cxnLst>
    <dgm:cxn modelId="{CBE29C08-F5AE-4E40-89D0-EFD2439E63EB}" srcId="{B8FDC4C8-8B81-4248-83FD-EEC01B106BA5}" destId="{A4050145-F159-4506-B3D2-B06708A3358A}" srcOrd="0" destOrd="0" parTransId="{2C1193E5-773E-4482-BADD-DEDD7C7F20C4}" sibTransId="{B22A1E5E-DAEC-48CC-8908-7344365FF2E9}"/>
    <dgm:cxn modelId="{ECDA9511-C0C5-4008-B59E-D1C886AEC680}" type="presOf" srcId="{B8FDC4C8-8B81-4248-83FD-EEC01B106BA5}" destId="{D4AC1ADE-03D3-47F0-880F-069F9706AD58}" srcOrd="0" destOrd="0" presId="urn:microsoft.com/office/officeart/2008/layout/LinedList"/>
    <dgm:cxn modelId="{60556494-A307-4BEA-86EE-DD3567C2F68B}" type="presOf" srcId="{A4050145-F159-4506-B3D2-B06708A3358A}" destId="{2B992583-5B61-4BDE-A62B-189530451E5F}" srcOrd="0" destOrd="0" presId="urn:microsoft.com/office/officeart/2008/layout/LinedList"/>
    <dgm:cxn modelId="{00A9D329-CDAA-47EE-B107-2C4CF5E9CE2B}" type="presParOf" srcId="{D4AC1ADE-03D3-47F0-880F-069F9706AD58}" destId="{C6C808B0-AF7D-4066-8E0D-E218A677EC07}" srcOrd="0" destOrd="0" presId="urn:microsoft.com/office/officeart/2008/layout/LinedList"/>
    <dgm:cxn modelId="{F60CC060-94DA-4D72-A135-CDB8F0168452}" type="presParOf" srcId="{D4AC1ADE-03D3-47F0-880F-069F9706AD58}" destId="{AE1B1054-3150-437D-ABDC-AEADD93A8557}" srcOrd="1" destOrd="0" presId="urn:microsoft.com/office/officeart/2008/layout/LinedList"/>
    <dgm:cxn modelId="{A63A2113-4F54-4E55-901B-FACE32BE84D1}" type="presParOf" srcId="{AE1B1054-3150-437D-ABDC-AEADD93A8557}" destId="{2B992583-5B61-4BDE-A62B-189530451E5F}" srcOrd="0" destOrd="0" presId="urn:microsoft.com/office/officeart/2008/layout/LinedList"/>
    <dgm:cxn modelId="{D7C841E5-E641-41F1-B149-9AB6EC4AB7B4}" type="presParOf" srcId="{AE1B1054-3150-437D-ABDC-AEADD93A8557}" destId="{D0454239-E5B1-4FFB-BEDA-FBB585222AC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8FDC4C8-8B81-4248-83FD-EEC01B106BA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8B2986-D565-4456-AE55-327B906C6E01}">
      <dgm:prSet custT="1"/>
      <dgm:spPr/>
      <dgm:t>
        <a:bodyPr/>
        <a:lstStyle/>
        <a:p>
          <a:r>
            <a:rPr lang="th-TH" sz="4000" b="1" dirty="0"/>
            <a:t>1. การประเมินผลหรือหลักเกณฑ์ในการให้ระดับคะแนน (เกรด)</a:t>
          </a:r>
        </a:p>
      </dgm:t>
    </dgm:pt>
    <dgm:pt modelId="{9AB48A90-53ED-4005-AF28-18137BDFCD8D}" type="parTrans" cxnId="{05B4182B-1546-475B-9070-B9A6BAB95C0C}">
      <dgm:prSet/>
      <dgm:spPr/>
      <dgm:t>
        <a:bodyPr/>
        <a:lstStyle/>
        <a:p>
          <a:endParaRPr lang="th-TH" sz="4000"/>
        </a:p>
      </dgm:t>
    </dgm:pt>
    <dgm:pt modelId="{5412DAAD-1F58-40D9-AA49-A8EA3E0F7389}" type="sibTrans" cxnId="{05B4182B-1546-475B-9070-B9A6BAB95C0C}">
      <dgm:prSet/>
      <dgm:spPr/>
      <dgm:t>
        <a:bodyPr/>
        <a:lstStyle/>
        <a:p>
          <a:endParaRPr lang="th-TH" sz="4000"/>
        </a:p>
      </dgm:t>
    </dgm:pt>
    <dgm:pt modelId="{9FF9DBC2-0A51-49EB-B904-6A3A85667A7D}">
      <dgm:prSet custT="1"/>
      <dgm:spPr/>
      <dgm:t>
        <a:bodyPr/>
        <a:lstStyle/>
        <a:p>
          <a:r>
            <a:rPr lang="th-TH" sz="4000" b="1" dirty="0"/>
            <a:t>2. กระบวนการทวนสอบมาตรฐานผลสัมฤทธิ์ของนักศึกษา</a:t>
          </a:r>
        </a:p>
      </dgm:t>
    </dgm:pt>
    <dgm:pt modelId="{D1B0131E-C9E8-4124-A3D5-7FCF8F125035}" type="parTrans" cxnId="{9B7AD237-01E3-4850-B801-3631818300F3}">
      <dgm:prSet/>
      <dgm:spPr/>
      <dgm:t>
        <a:bodyPr/>
        <a:lstStyle/>
        <a:p>
          <a:endParaRPr lang="th-TH" sz="2000"/>
        </a:p>
      </dgm:t>
    </dgm:pt>
    <dgm:pt modelId="{749B2D8D-4B5D-4DEF-A85A-F3B458B31699}" type="sibTrans" cxnId="{9B7AD237-01E3-4850-B801-3631818300F3}">
      <dgm:prSet/>
      <dgm:spPr/>
      <dgm:t>
        <a:bodyPr/>
        <a:lstStyle/>
        <a:p>
          <a:endParaRPr lang="th-TH" sz="2000"/>
        </a:p>
      </dgm:t>
    </dgm:pt>
    <dgm:pt modelId="{30F032C8-6D9C-46F3-BD09-65BA48145404}">
      <dgm:prSet custT="1"/>
      <dgm:spPr/>
      <dgm:t>
        <a:bodyPr/>
        <a:lstStyle/>
        <a:p>
          <a:r>
            <a:rPr lang="th-TH" sz="4000" b="1" dirty="0"/>
            <a:t>3. เกณฑ์การสำเร็จการศึกษาตามหลักสูตร</a:t>
          </a:r>
        </a:p>
      </dgm:t>
    </dgm:pt>
    <dgm:pt modelId="{5DAD4A1A-B7B8-42B2-8025-0C4F02DAA50D}" type="parTrans" cxnId="{441178E2-01C7-4AEA-A5D8-FD66223E0590}">
      <dgm:prSet/>
      <dgm:spPr/>
      <dgm:t>
        <a:bodyPr/>
        <a:lstStyle/>
        <a:p>
          <a:endParaRPr lang="th-TH" sz="2000"/>
        </a:p>
      </dgm:t>
    </dgm:pt>
    <dgm:pt modelId="{7672E6DE-ABCC-47DC-A134-E7E9F8F4A59F}" type="sibTrans" cxnId="{441178E2-01C7-4AEA-A5D8-FD66223E0590}">
      <dgm:prSet/>
      <dgm:spPr/>
      <dgm:t>
        <a:bodyPr/>
        <a:lstStyle/>
        <a:p>
          <a:endParaRPr lang="th-TH" sz="2000"/>
        </a:p>
      </dgm:t>
    </dgm:pt>
    <dgm:pt modelId="{D4AC1ADE-03D3-47F0-880F-069F9706AD58}" type="pres">
      <dgm:prSet presAssocID="{B8FDC4C8-8B81-4248-83FD-EEC01B106BA5}" presName="vert0" presStyleCnt="0">
        <dgm:presLayoutVars>
          <dgm:dir/>
          <dgm:animOne val="branch"/>
          <dgm:animLvl val="lvl"/>
        </dgm:presLayoutVars>
      </dgm:prSet>
      <dgm:spPr/>
    </dgm:pt>
    <dgm:pt modelId="{68325FA8-2C02-4D43-98BC-427357E08327}" type="pres">
      <dgm:prSet presAssocID="{3E8B2986-D565-4456-AE55-327B906C6E01}" presName="thickLine" presStyleLbl="alignNode1" presStyleIdx="0" presStyleCnt="3"/>
      <dgm:spPr/>
    </dgm:pt>
    <dgm:pt modelId="{15CAAF3F-5C01-4FDC-8A0C-836857EBBCEF}" type="pres">
      <dgm:prSet presAssocID="{3E8B2986-D565-4456-AE55-327B906C6E01}" presName="horz1" presStyleCnt="0"/>
      <dgm:spPr/>
    </dgm:pt>
    <dgm:pt modelId="{2DA5BC23-659E-48D0-9E91-6757A0215AFC}" type="pres">
      <dgm:prSet presAssocID="{3E8B2986-D565-4456-AE55-327B906C6E01}" presName="tx1" presStyleLbl="revTx" presStyleIdx="0" presStyleCnt="3"/>
      <dgm:spPr/>
    </dgm:pt>
    <dgm:pt modelId="{65657C19-2EC4-4C2B-865D-B54A7D27B038}" type="pres">
      <dgm:prSet presAssocID="{3E8B2986-D565-4456-AE55-327B906C6E01}" presName="vert1" presStyleCnt="0"/>
      <dgm:spPr/>
    </dgm:pt>
    <dgm:pt modelId="{A4F1378A-09D1-4D60-BC4A-17EAC6B4B6A5}" type="pres">
      <dgm:prSet presAssocID="{9FF9DBC2-0A51-49EB-B904-6A3A85667A7D}" presName="thickLine" presStyleLbl="alignNode1" presStyleIdx="1" presStyleCnt="3"/>
      <dgm:spPr/>
    </dgm:pt>
    <dgm:pt modelId="{7E33A623-FB88-48C4-B078-132309235582}" type="pres">
      <dgm:prSet presAssocID="{9FF9DBC2-0A51-49EB-B904-6A3A85667A7D}" presName="horz1" presStyleCnt="0"/>
      <dgm:spPr/>
    </dgm:pt>
    <dgm:pt modelId="{806A4A15-CFB9-450F-800F-6AE9E09EA1EB}" type="pres">
      <dgm:prSet presAssocID="{9FF9DBC2-0A51-49EB-B904-6A3A85667A7D}" presName="tx1" presStyleLbl="revTx" presStyleIdx="1" presStyleCnt="3"/>
      <dgm:spPr/>
    </dgm:pt>
    <dgm:pt modelId="{1992C41D-8A9B-4751-BAA0-09DEE72F2893}" type="pres">
      <dgm:prSet presAssocID="{9FF9DBC2-0A51-49EB-B904-6A3A85667A7D}" presName="vert1" presStyleCnt="0"/>
      <dgm:spPr/>
    </dgm:pt>
    <dgm:pt modelId="{35336B78-223A-4C52-AC82-DD6303F54A28}" type="pres">
      <dgm:prSet presAssocID="{30F032C8-6D9C-46F3-BD09-65BA48145404}" presName="thickLine" presStyleLbl="alignNode1" presStyleIdx="2" presStyleCnt="3"/>
      <dgm:spPr/>
    </dgm:pt>
    <dgm:pt modelId="{7B89AEE0-0B9F-4C14-8D34-A08EB85BE23E}" type="pres">
      <dgm:prSet presAssocID="{30F032C8-6D9C-46F3-BD09-65BA48145404}" presName="horz1" presStyleCnt="0"/>
      <dgm:spPr/>
    </dgm:pt>
    <dgm:pt modelId="{6DC33797-F6B2-4091-A8B4-EAAD9336E4FE}" type="pres">
      <dgm:prSet presAssocID="{30F032C8-6D9C-46F3-BD09-65BA48145404}" presName="tx1" presStyleLbl="revTx" presStyleIdx="2" presStyleCnt="3"/>
      <dgm:spPr/>
    </dgm:pt>
    <dgm:pt modelId="{82E4E5D7-D070-485E-B222-852D5ACEE6ED}" type="pres">
      <dgm:prSet presAssocID="{30F032C8-6D9C-46F3-BD09-65BA48145404}" presName="vert1" presStyleCnt="0"/>
      <dgm:spPr/>
    </dgm:pt>
  </dgm:ptLst>
  <dgm:cxnLst>
    <dgm:cxn modelId="{ECDA9511-C0C5-4008-B59E-D1C886AEC680}" type="presOf" srcId="{B8FDC4C8-8B81-4248-83FD-EEC01B106BA5}" destId="{D4AC1ADE-03D3-47F0-880F-069F9706AD58}" srcOrd="0" destOrd="0" presId="urn:microsoft.com/office/officeart/2008/layout/LinedList"/>
    <dgm:cxn modelId="{05B4182B-1546-475B-9070-B9A6BAB95C0C}" srcId="{B8FDC4C8-8B81-4248-83FD-EEC01B106BA5}" destId="{3E8B2986-D565-4456-AE55-327B906C6E01}" srcOrd="0" destOrd="0" parTransId="{9AB48A90-53ED-4005-AF28-18137BDFCD8D}" sibTransId="{5412DAAD-1F58-40D9-AA49-A8EA3E0F7389}"/>
    <dgm:cxn modelId="{9B7AD237-01E3-4850-B801-3631818300F3}" srcId="{B8FDC4C8-8B81-4248-83FD-EEC01B106BA5}" destId="{9FF9DBC2-0A51-49EB-B904-6A3A85667A7D}" srcOrd="1" destOrd="0" parTransId="{D1B0131E-C9E8-4124-A3D5-7FCF8F125035}" sibTransId="{749B2D8D-4B5D-4DEF-A85A-F3B458B31699}"/>
    <dgm:cxn modelId="{2C1FEA4F-FCAE-4266-8369-BD90A75FA9DF}" type="presOf" srcId="{9FF9DBC2-0A51-49EB-B904-6A3A85667A7D}" destId="{806A4A15-CFB9-450F-800F-6AE9E09EA1EB}" srcOrd="0" destOrd="0" presId="urn:microsoft.com/office/officeart/2008/layout/LinedList"/>
    <dgm:cxn modelId="{85E1ED9C-8D47-4734-B207-F60877A11C3A}" type="presOf" srcId="{3E8B2986-D565-4456-AE55-327B906C6E01}" destId="{2DA5BC23-659E-48D0-9E91-6757A0215AFC}" srcOrd="0" destOrd="0" presId="urn:microsoft.com/office/officeart/2008/layout/LinedList"/>
    <dgm:cxn modelId="{D9E3C2C0-C628-4A7E-8376-D7DED7B80BA4}" type="presOf" srcId="{30F032C8-6D9C-46F3-BD09-65BA48145404}" destId="{6DC33797-F6B2-4091-A8B4-EAAD9336E4FE}" srcOrd="0" destOrd="0" presId="urn:microsoft.com/office/officeart/2008/layout/LinedList"/>
    <dgm:cxn modelId="{441178E2-01C7-4AEA-A5D8-FD66223E0590}" srcId="{B8FDC4C8-8B81-4248-83FD-EEC01B106BA5}" destId="{30F032C8-6D9C-46F3-BD09-65BA48145404}" srcOrd="2" destOrd="0" parTransId="{5DAD4A1A-B7B8-42B2-8025-0C4F02DAA50D}" sibTransId="{7672E6DE-ABCC-47DC-A134-E7E9F8F4A59F}"/>
    <dgm:cxn modelId="{42CCCFE3-4A41-4AE1-9427-F9FE66EF9B4F}" type="presParOf" srcId="{D4AC1ADE-03D3-47F0-880F-069F9706AD58}" destId="{68325FA8-2C02-4D43-98BC-427357E08327}" srcOrd="0" destOrd="0" presId="urn:microsoft.com/office/officeart/2008/layout/LinedList"/>
    <dgm:cxn modelId="{C739888F-EAC2-4018-9746-C6E61BB065F4}" type="presParOf" srcId="{D4AC1ADE-03D3-47F0-880F-069F9706AD58}" destId="{15CAAF3F-5C01-4FDC-8A0C-836857EBBCEF}" srcOrd="1" destOrd="0" presId="urn:microsoft.com/office/officeart/2008/layout/LinedList"/>
    <dgm:cxn modelId="{61D9F119-16E3-434E-8CE9-C187D3DD2DE6}" type="presParOf" srcId="{15CAAF3F-5C01-4FDC-8A0C-836857EBBCEF}" destId="{2DA5BC23-659E-48D0-9E91-6757A0215AFC}" srcOrd="0" destOrd="0" presId="urn:microsoft.com/office/officeart/2008/layout/LinedList"/>
    <dgm:cxn modelId="{9AD2607F-9F01-4B28-BBF6-8F742DCCCBB3}" type="presParOf" srcId="{15CAAF3F-5C01-4FDC-8A0C-836857EBBCEF}" destId="{65657C19-2EC4-4C2B-865D-B54A7D27B038}" srcOrd="1" destOrd="0" presId="urn:microsoft.com/office/officeart/2008/layout/LinedList"/>
    <dgm:cxn modelId="{5C689ED5-8654-4E8D-988C-E19F6CBF7EEB}" type="presParOf" srcId="{D4AC1ADE-03D3-47F0-880F-069F9706AD58}" destId="{A4F1378A-09D1-4D60-BC4A-17EAC6B4B6A5}" srcOrd="2" destOrd="0" presId="urn:microsoft.com/office/officeart/2008/layout/LinedList"/>
    <dgm:cxn modelId="{F31B1A09-D3F1-4E4D-B20B-00FE7E572C08}" type="presParOf" srcId="{D4AC1ADE-03D3-47F0-880F-069F9706AD58}" destId="{7E33A623-FB88-48C4-B078-132309235582}" srcOrd="3" destOrd="0" presId="urn:microsoft.com/office/officeart/2008/layout/LinedList"/>
    <dgm:cxn modelId="{22891C82-6C29-4B24-ABB2-3840A4CAEA84}" type="presParOf" srcId="{7E33A623-FB88-48C4-B078-132309235582}" destId="{806A4A15-CFB9-450F-800F-6AE9E09EA1EB}" srcOrd="0" destOrd="0" presId="urn:microsoft.com/office/officeart/2008/layout/LinedList"/>
    <dgm:cxn modelId="{5DB3EF4B-5554-4ADB-9646-481B1EDED2C8}" type="presParOf" srcId="{7E33A623-FB88-48C4-B078-132309235582}" destId="{1992C41D-8A9B-4751-BAA0-09DEE72F2893}" srcOrd="1" destOrd="0" presId="urn:microsoft.com/office/officeart/2008/layout/LinedList"/>
    <dgm:cxn modelId="{09CADE03-8648-462F-96E2-76A457AB57B1}" type="presParOf" srcId="{D4AC1ADE-03D3-47F0-880F-069F9706AD58}" destId="{35336B78-223A-4C52-AC82-DD6303F54A28}" srcOrd="4" destOrd="0" presId="urn:microsoft.com/office/officeart/2008/layout/LinedList"/>
    <dgm:cxn modelId="{808E8251-5660-4381-AA6A-90CB6872579C}" type="presParOf" srcId="{D4AC1ADE-03D3-47F0-880F-069F9706AD58}" destId="{7B89AEE0-0B9F-4C14-8D34-A08EB85BE23E}" srcOrd="5" destOrd="0" presId="urn:microsoft.com/office/officeart/2008/layout/LinedList"/>
    <dgm:cxn modelId="{422CC46D-B2DE-4608-A3B8-6E919CE35607}" type="presParOf" srcId="{7B89AEE0-0B9F-4C14-8D34-A08EB85BE23E}" destId="{6DC33797-F6B2-4091-A8B4-EAAD9336E4FE}" srcOrd="0" destOrd="0" presId="urn:microsoft.com/office/officeart/2008/layout/LinedList"/>
    <dgm:cxn modelId="{72A7C314-3B45-4D0C-844A-372F4F066AE4}" type="presParOf" srcId="{7B89AEE0-0B9F-4C14-8D34-A08EB85BE23E}" destId="{82E4E5D7-D070-485E-B222-852D5ACEE6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8FDC4C8-8B81-4248-83FD-EEC01B106BA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8B2986-D565-4456-AE55-327B906C6E01}">
      <dgm:prSet custT="1"/>
      <dgm:spPr/>
      <dgm:t>
        <a:bodyPr/>
        <a:lstStyle/>
        <a:p>
          <a:r>
            <a: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1. การกำกับมาตรฐาน</a:t>
          </a:r>
        </a:p>
      </dgm:t>
    </dgm:pt>
    <dgm:pt modelId="{9AB48A90-53ED-4005-AF28-18137BDFCD8D}" type="parTrans" cxnId="{05B4182B-1546-475B-9070-B9A6BAB95C0C}">
      <dgm:prSet/>
      <dgm:spPr/>
      <dgm:t>
        <a:bodyPr/>
        <a:lstStyle/>
        <a:p>
          <a:endParaRPr lang="th-TH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5412DAAD-1F58-40D9-AA49-A8EA3E0F7389}" type="sibTrans" cxnId="{05B4182B-1546-475B-9070-B9A6BAB95C0C}">
      <dgm:prSet/>
      <dgm:spPr/>
      <dgm:t>
        <a:bodyPr/>
        <a:lstStyle/>
        <a:p>
          <a:endParaRPr lang="th-TH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6BC665E-F446-45EA-A120-CC60B278FB87}">
      <dgm:prSet custT="1"/>
      <dgm:spPr/>
      <dgm:t>
        <a:bodyPr/>
        <a:lstStyle/>
        <a:p>
          <a:r>
            <a: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2. ตัวบ่งชี้ผลการดำเนินงาน (</a:t>
          </a:r>
          <a:r>
            <a: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Key Performance Indicators)</a:t>
          </a:r>
          <a:endParaRPr lang="th-TH" sz="40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955FE2D-F2B2-4EE5-B82C-91A3E9D00465}" type="parTrans" cxnId="{A4F6B7C5-9601-45E7-81E3-C3192AD14785}">
      <dgm:prSet/>
      <dgm:spPr/>
      <dgm:t>
        <a:bodyPr/>
        <a:lstStyle/>
        <a:p>
          <a:endParaRPr lang="th-TH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0245848-A6AA-41E3-9A82-18D594A61BDA}" type="sibTrans" cxnId="{A4F6B7C5-9601-45E7-81E3-C3192AD14785}">
      <dgm:prSet/>
      <dgm:spPr/>
      <dgm:t>
        <a:bodyPr/>
        <a:lstStyle/>
        <a:p>
          <a:endParaRPr lang="th-TH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4AC1ADE-03D3-47F0-880F-069F9706AD58}" type="pres">
      <dgm:prSet presAssocID="{B8FDC4C8-8B81-4248-83FD-EEC01B106BA5}" presName="vert0" presStyleCnt="0">
        <dgm:presLayoutVars>
          <dgm:dir/>
          <dgm:animOne val="branch"/>
          <dgm:animLvl val="lvl"/>
        </dgm:presLayoutVars>
      </dgm:prSet>
      <dgm:spPr/>
    </dgm:pt>
    <dgm:pt modelId="{68325FA8-2C02-4D43-98BC-427357E08327}" type="pres">
      <dgm:prSet presAssocID="{3E8B2986-D565-4456-AE55-327B906C6E01}" presName="thickLine" presStyleLbl="alignNode1" presStyleIdx="0" presStyleCnt="2"/>
      <dgm:spPr/>
    </dgm:pt>
    <dgm:pt modelId="{15CAAF3F-5C01-4FDC-8A0C-836857EBBCEF}" type="pres">
      <dgm:prSet presAssocID="{3E8B2986-D565-4456-AE55-327B906C6E01}" presName="horz1" presStyleCnt="0"/>
      <dgm:spPr/>
    </dgm:pt>
    <dgm:pt modelId="{2DA5BC23-659E-48D0-9E91-6757A0215AFC}" type="pres">
      <dgm:prSet presAssocID="{3E8B2986-D565-4456-AE55-327B906C6E01}" presName="tx1" presStyleLbl="revTx" presStyleIdx="0" presStyleCnt="2"/>
      <dgm:spPr/>
    </dgm:pt>
    <dgm:pt modelId="{65657C19-2EC4-4C2B-865D-B54A7D27B038}" type="pres">
      <dgm:prSet presAssocID="{3E8B2986-D565-4456-AE55-327B906C6E01}" presName="vert1" presStyleCnt="0"/>
      <dgm:spPr/>
    </dgm:pt>
    <dgm:pt modelId="{5FDADC09-60ED-4F3D-B6C2-5CDEB30A009D}" type="pres">
      <dgm:prSet presAssocID="{B6BC665E-F446-45EA-A120-CC60B278FB87}" presName="thickLine" presStyleLbl="alignNode1" presStyleIdx="1" presStyleCnt="2"/>
      <dgm:spPr/>
    </dgm:pt>
    <dgm:pt modelId="{15BAC18C-A329-4DD9-91C9-8AA4118960E2}" type="pres">
      <dgm:prSet presAssocID="{B6BC665E-F446-45EA-A120-CC60B278FB87}" presName="horz1" presStyleCnt="0"/>
      <dgm:spPr/>
    </dgm:pt>
    <dgm:pt modelId="{250C47BD-0F84-4854-9C33-236FD29B3230}" type="pres">
      <dgm:prSet presAssocID="{B6BC665E-F446-45EA-A120-CC60B278FB87}" presName="tx1" presStyleLbl="revTx" presStyleIdx="1" presStyleCnt="2"/>
      <dgm:spPr/>
    </dgm:pt>
    <dgm:pt modelId="{D92DEEC5-CCB8-41E7-914A-B7E44009E990}" type="pres">
      <dgm:prSet presAssocID="{B6BC665E-F446-45EA-A120-CC60B278FB87}" presName="vert1" presStyleCnt="0"/>
      <dgm:spPr/>
    </dgm:pt>
  </dgm:ptLst>
  <dgm:cxnLst>
    <dgm:cxn modelId="{ECDA9511-C0C5-4008-B59E-D1C886AEC680}" type="presOf" srcId="{B8FDC4C8-8B81-4248-83FD-EEC01B106BA5}" destId="{D4AC1ADE-03D3-47F0-880F-069F9706AD58}" srcOrd="0" destOrd="0" presId="urn:microsoft.com/office/officeart/2008/layout/LinedList"/>
    <dgm:cxn modelId="{05B4182B-1546-475B-9070-B9A6BAB95C0C}" srcId="{B8FDC4C8-8B81-4248-83FD-EEC01B106BA5}" destId="{3E8B2986-D565-4456-AE55-327B906C6E01}" srcOrd="0" destOrd="0" parTransId="{9AB48A90-53ED-4005-AF28-18137BDFCD8D}" sibTransId="{5412DAAD-1F58-40D9-AA49-A8EA3E0F7389}"/>
    <dgm:cxn modelId="{85E1ED9C-8D47-4734-B207-F60877A11C3A}" type="presOf" srcId="{3E8B2986-D565-4456-AE55-327B906C6E01}" destId="{2DA5BC23-659E-48D0-9E91-6757A0215AFC}" srcOrd="0" destOrd="0" presId="urn:microsoft.com/office/officeart/2008/layout/LinedList"/>
    <dgm:cxn modelId="{A4F6B7C5-9601-45E7-81E3-C3192AD14785}" srcId="{B8FDC4C8-8B81-4248-83FD-EEC01B106BA5}" destId="{B6BC665E-F446-45EA-A120-CC60B278FB87}" srcOrd="1" destOrd="0" parTransId="{3955FE2D-F2B2-4EE5-B82C-91A3E9D00465}" sibTransId="{00245848-A6AA-41E3-9A82-18D594A61BDA}"/>
    <dgm:cxn modelId="{A43B3FF6-CCD0-4902-8212-3339A3EFF9DA}" type="presOf" srcId="{B6BC665E-F446-45EA-A120-CC60B278FB87}" destId="{250C47BD-0F84-4854-9C33-236FD29B3230}" srcOrd="0" destOrd="0" presId="urn:microsoft.com/office/officeart/2008/layout/LinedList"/>
    <dgm:cxn modelId="{42CCCFE3-4A41-4AE1-9427-F9FE66EF9B4F}" type="presParOf" srcId="{D4AC1ADE-03D3-47F0-880F-069F9706AD58}" destId="{68325FA8-2C02-4D43-98BC-427357E08327}" srcOrd="0" destOrd="0" presId="urn:microsoft.com/office/officeart/2008/layout/LinedList"/>
    <dgm:cxn modelId="{C739888F-EAC2-4018-9746-C6E61BB065F4}" type="presParOf" srcId="{D4AC1ADE-03D3-47F0-880F-069F9706AD58}" destId="{15CAAF3F-5C01-4FDC-8A0C-836857EBBCEF}" srcOrd="1" destOrd="0" presId="urn:microsoft.com/office/officeart/2008/layout/LinedList"/>
    <dgm:cxn modelId="{61D9F119-16E3-434E-8CE9-C187D3DD2DE6}" type="presParOf" srcId="{15CAAF3F-5C01-4FDC-8A0C-836857EBBCEF}" destId="{2DA5BC23-659E-48D0-9E91-6757A0215AFC}" srcOrd="0" destOrd="0" presId="urn:microsoft.com/office/officeart/2008/layout/LinedList"/>
    <dgm:cxn modelId="{9AD2607F-9F01-4B28-BBF6-8F742DCCCBB3}" type="presParOf" srcId="{15CAAF3F-5C01-4FDC-8A0C-836857EBBCEF}" destId="{65657C19-2EC4-4C2B-865D-B54A7D27B038}" srcOrd="1" destOrd="0" presId="urn:microsoft.com/office/officeart/2008/layout/LinedList"/>
    <dgm:cxn modelId="{CF2ED40F-9EF3-4911-9037-047AC4C5C2E8}" type="presParOf" srcId="{D4AC1ADE-03D3-47F0-880F-069F9706AD58}" destId="{5FDADC09-60ED-4F3D-B6C2-5CDEB30A009D}" srcOrd="2" destOrd="0" presId="urn:microsoft.com/office/officeart/2008/layout/LinedList"/>
    <dgm:cxn modelId="{2B97E26B-068E-43B9-A786-4403E772B29B}" type="presParOf" srcId="{D4AC1ADE-03D3-47F0-880F-069F9706AD58}" destId="{15BAC18C-A329-4DD9-91C9-8AA4118960E2}" srcOrd="3" destOrd="0" presId="urn:microsoft.com/office/officeart/2008/layout/LinedList"/>
    <dgm:cxn modelId="{09372686-B8F2-4220-B08B-F305C4A63441}" type="presParOf" srcId="{15BAC18C-A329-4DD9-91C9-8AA4118960E2}" destId="{250C47BD-0F84-4854-9C33-236FD29B3230}" srcOrd="0" destOrd="0" presId="urn:microsoft.com/office/officeart/2008/layout/LinedList"/>
    <dgm:cxn modelId="{F1D53D86-7551-4280-81BC-8390BDFEAC27}" type="presParOf" srcId="{15BAC18C-A329-4DD9-91C9-8AA4118960E2}" destId="{D92DEEC5-CCB8-41E7-914A-B7E44009E99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8FDC4C8-8B81-4248-83FD-EEC01B106BA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8B2986-D565-4456-AE55-327B906C6E01}">
      <dgm:prSet custT="1"/>
      <dgm:spPr/>
      <dgm:t>
        <a:bodyPr/>
        <a:lstStyle/>
        <a:p>
          <a:r>
            <a: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1. แผนพัฒนาปรับปรุง</a:t>
          </a:r>
        </a:p>
      </dgm:t>
    </dgm:pt>
    <dgm:pt modelId="{9AB48A90-53ED-4005-AF28-18137BDFCD8D}" type="parTrans" cxnId="{05B4182B-1546-475B-9070-B9A6BAB95C0C}">
      <dgm:prSet/>
      <dgm:spPr/>
      <dgm:t>
        <a:bodyPr/>
        <a:lstStyle/>
        <a:p>
          <a:endParaRPr lang="th-TH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5412DAAD-1F58-40D9-AA49-A8EA3E0F7389}" type="sibTrans" cxnId="{05B4182B-1546-475B-9070-B9A6BAB95C0C}">
      <dgm:prSet/>
      <dgm:spPr/>
      <dgm:t>
        <a:bodyPr/>
        <a:lstStyle/>
        <a:p>
          <a:endParaRPr lang="th-TH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0976855-793D-44AF-ABFB-8248102B5D0E}">
      <dgm:prSet custT="1"/>
      <dgm:spPr/>
      <dgm:t>
        <a:bodyPr/>
        <a:lstStyle/>
        <a:p>
          <a:r>
            <a: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2. การประเมินประสิทธิผลของการสอน</a:t>
          </a:r>
        </a:p>
      </dgm:t>
    </dgm:pt>
    <dgm:pt modelId="{9CA4F72C-893A-40FB-BDF7-402611471CF8}" type="parTrans" cxnId="{72C6C82B-96D7-4FF3-BF6B-F3C29938F433}">
      <dgm:prSet/>
      <dgm:spPr/>
      <dgm:t>
        <a:bodyPr/>
        <a:lstStyle/>
        <a:p>
          <a:endParaRPr lang="th-TH"/>
        </a:p>
      </dgm:t>
    </dgm:pt>
    <dgm:pt modelId="{11E34E33-841B-4CBA-8050-EC2879C54621}" type="sibTrans" cxnId="{72C6C82B-96D7-4FF3-BF6B-F3C29938F433}">
      <dgm:prSet/>
      <dgm:spPr/>
      <dgm:t>
        <a:bodyPr/>
        <a:lstStyle/>
        <a:p>
          <a:endParaRPr lang="th-TH"/>
        </a:p>
      </dgm:t>
    </dgm:pt>
    <dgm:pt modelId="{8BD9A39F-0F78-4604-9ADC-4B59D4FA0AFF}">
      <dgm:prSet custT="1"/>
      <dgm:spPr/>
      <dgm:t>
        <a:bodyPr/>
        <a:lstStyle/>
        <a:p>
          <a:r>
            <a: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3. การประเมินหลักสูตรในภาพรวม</a:t>
          </a:r>
        </a:p>
      </dgm:t>
    </dgm:pt>
    <dgm:pt modelId="{F1889006-E639-4528-9415-1EDAC3B0CE42}" type="parTrans" cxnId="{D3209CF6-306A-4409-9E06-5B838A7FDCA2}">
      <dgm:prSet/>
      <dgm:spPr/>
      <dgm:t>
        <a:bodyPr/>
        <a:lstStyle/>
        <a:p>
          <a:endParaRPr lang="th-TH"/>
        </a:p>
      </dgm:t>
    </dgm:pt>
    <dgm:pt modelId="{C0BEA0A6-9F90-4A88-8F95-EA12C3D70E33}" type="sibTrans" cxnId="{D3209CF6-306A-4409-9E06-5B838A7FDCA2}">
      <dgm:prSet/>
      <dgm:spPr/>
      <dgm:t>
        <a:bodyPr/>
        <a:lstStyle/>
        <a:p>
          <a:endParaRPr lang="th-TH"/>
        </a:p>
      </dgm:t>
    </dgm:pt>
    <dgm:pt modelId="{EFD93B0B-5A24-41D3-BE6C-F3ADCD728C01}">
      <dgm:prSet custT="1"/>
      <dgm:spPr/>
      <dgm:t>
        <a:bodyPr/>
        <a:lstStyle/>
        <a:p>
          <a:r>
            <a: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4. การประเมินผลการดำเนินงานตามรายละเอียดของหลักสูตร</a:t>
          </a:r>
        </a:p>
      </dgm:t>
    </dgm:pt>
    <dgm:pt modelId="{E9770707-F8F1-41D8-B7D9-0E51A4699C4A}" type="parTrans" cxnId="{9CEA3BE3-43E7-4959-9575-FCFCAA491829}">
      <dgm:prSet/>
      <dgm:spPr/>
      <dgm:t>
        <a:bodyPr/>
        <a:lstStyle/>
        <a:p>
          <a:endParaRPr lang="th-TH"/>
        </a:p>
      </dgm:t>
    </dgm:pt>
    <dgm:pt modelId="{F50C86C6-CC61-4DF8-A1E4-D969D504D9FB}" type="sibTrans" cxnId="{9CEA3BE3-43E7-4959-9575-FCFCAA491829}">
      <dgm:prSet/>
      <dgm:spPr/>
      <dgm:t>
        <a:bodyPr/>
        <a:lstStyle/>
        <a:p>
          <a:endParaRPr lang="th-TH"/>
        </a:p>
      </dgm:t>
    </dgm:pt>
    <dgm:pt modelId="{26136548-BF24-449D-B089-559BE0D5E3A7}">
      <dgm:prSet custT="1"/>
      <dgm:spPr/>
      <dgm:t>
        <a:bodyPr/>
        <a:lstStyle/>
        <a:p>
          <a:r>
            <a: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5. การทบทวนผลการประเมินและการวางแผนปรับปรุง</a:t>
          </a:r>
        </a:p>
      </dgm:t>
    </dgm:pt>
    <dgm:pt modelId="{68DE61A2-8E92-43DC-B9AB-0B8294DF3951}" type="parTrans" cxnId="{ACAF1897-8BC1-4F1A-A124-417743E15B37}">
      <dgm:prSet/>
      <dgm:spPr/>
      <dgm:t>
        <a:bodyPr/>
        <a:lstStyle/>
        <a:p>
          <a:endParaRPr lang="th-TH"/>
        </a:p>
      </dgm:t>
    </dgm:pt>
    <dgm:pt modelId="{B1F62347-E9B3-4F51-9839-86B121F1C9CD}" type="sibTrans" cxnId="{ACAF1897-8BC1-4F1A-A124-417743E15B37}">
      <dgm:prSet/>
      <dgm:spPr/>
      <dgm:t>
        <a:bodyPr/>
        <a:lstStyle/>
        <a:p>
          <a:endParaRPr lang="th-TH"/>
        </a:p>
      </dgm:t>
    </dgm:pt>
    <dgm:pt modelId="{D4AC1ADE-03D3-47F0-880F-069F9706AD58}" type="pres">
      <dgm:prSet presAssocID="{B8FDC4C8-8B81-4248-83FD-EEC01B106BA5}" presName="vert0" presStyleCnt="0">
        <dgm:presLayoutVars>
          <dgm:dir/>
          <dgm:animOne val="branch"/>
          <dgm:animLvl val="lvl"/>
        </dgm:presLayoutVars>
      </dgm:prSet>
      <dgm:spPr/>
    </dgm:pt>
    <dgm:pt modelId="{68325FA8-2C02-4D43-98BC-427357E08327}" type="pres">
      <dgm:prSet presAssocID="{3E8B2986-D565-4456-AE55-327B906C6E01}" presName="thickLine" presStyleLbl="alignNode1" presStyleIdx="0" presStyleCnt="5"/>
      <dgm:spPr/>
    </dgm:pt>
    <dgm:pt modelId="{15CAAF3F-5C01-4FDC-8A0C-836857EBBCEF}" type="pres">
      <dgm:prSet presAssocID="{3E8B2986-D565-4456-AE55-327B906C6E01}" presName="horz1" presStyleCnt="0"/>
      <dgm:spPr/>
    </dgm:pt>
    <dgm:pt modelId="{2DA5BC23-659E-48D0-9E91-6757A0215AFC}" type="pres">
      <dgm:prSet presAssocID="{3E8B2986-D565-4456-AE55-327B906C6E01}" presName="tx1" presStyleLbl="revTx" presStyleIdx="0" presStyleCnt="5"/>
      <dgm:spPr/>
    </dgm:pt>
    <dgm:pt modelId="{65657C19-2EC4-4C2B-865D-B54A7D27B038}" type="pres">
      <dgm:prSet presAssocID="{3E8B2986-D565-4456-AE55-327B906C6E01}" presName="vert1" presStyleCnt="0"/>
      <dgm:spPr/>
    </dgm:pt>
    <dgm:pt modelId="{FE54BF0E-845A-4694-8F55-953DF58414BF}" type="pres">
      <dgm:prSet presAssocID="{40976855-793D-44AF-ABFB-8248102B5D0E}" presName="thickLine" presStyleLbl="alignNode1" presStyleIdx="1" presStyleCnt="5"/>
      <dgm:spPr/>
    </dgm:pt>
    <dgm:pt modelId="{3B22718A-7C23-4E12-B4FE-CBB28C01D3C3}" type="pres">
      <dgm:prSet presAssocID="{40976855-793D-44AF-ABFB-8248102B5D0E}" presName="horz1" presStyleCnt="0"/>
      <dgm:spPr/>
    </dgm:pt>
    <dgm:pt modelId="{1CDD5F93-3BCC-459E-9F8B-EABA2C23FE6F}" type="pres">
      <dgm:prSet presAssocID="{40976855-793D-44AF-ABFB-8248102B5D0E}" presName="tx1" presStyleLbl="revTx" presStyleIdx="1" presStyleCnt="5"/>
      <dgm:spPr/>
    </dgm:pt>
    <dgm:pt modelId="{9CEFBD78-00E1-439A-A91E-BC56923DA158}" type="pres">
      <dgm:prSet presAssocID="{40976855-793D-44AF-ABFB-8248102B5D0E}" presName="vert1" presStyleCnt="0"/>
      <dgm:spPr/>
    </dgm:pt>
    <dgm:pt modelId="{366DFAB6-B690-4E6E-A8C3-D2D4BE98BF7E}" type="pres">
      <dgm:prSet presAssocID="{8BD9A39F-0F78-4604-9ADC-4B59D4FA0AFF}" presName="thickLine" presStyleLbl="alignNode1" presStyleIdx="2" presStyleCnt="5"/>
      <dgm:spPr/>
    </dgm:pt>
    <dgm:pt modelId="{252BBAC3-01EC-477D-83C0-5FE10A66012D}" type="pres">
      <dgm:prSet presAssocID="{8BD9A39F-0F78-4604-9ADC-4B59D4FA0AFF}" presName="horz1" presStyleCnt="0"/>
      <dgm:spPr/>
    </dgm:pt>
    <dgm:pt modelId="{61747952-95D1-4174-B5A7-EA3DE8294591}" type="pres">
      <dgm:prSet presAssocID="{8BD9A39F-0F78-4604-9ADC-4B59D4FA0AFF}" presName="tx1" presStyleLbl="revTx" presStyleIdx="2" presStyleCnt="5"/>
      <dgm:spPr/>
    </dgm:pt>
    <dgm:pt modelId="{F1229D66-9593-468E-B13D-C70BA91A3830}" type="pres">
      <dgm:prSet presAssocID="{8BD9A39F-0F78-4604-9ADC-4B59D4FA0AFF}" presName="vert1" presStyleCnt="0"/>
      <dgm:spPr/>
    </dgm:pt>
    <dgm:pt modelId="{9CF880FB-E025-409D-BBC4-7BD35ABA9AD6}" type="pres">
      <dgm:prSet presAssocID="{EFD93B0B-5A24-41D3-BE6C-F3ADCD728C01}" presName="thickLine" presStyleLbl="alignNode1" presStyleIdx="3" presStyleCnt="5"/>
      <dgm:spPr/>
    </dgm:pt>
    <dgm:pt modelId="{D8DC3083-F008-477E-BF11-D79377E5F8A4}" type="pres">
      <dgm:prSet presAssocID="{EFD93B0B-5A24-41D3-BE6C-F3ADCD728C01}" presName="horz1" presStyleCnt="0"/>
      <dgm:spPr/>
    </dgm:pt>
    <dgm:pt modelId="{99D2D45C-DD5B-435F-BA8D-3168ED6765EE}" type="pres">
      <dgm:prSet presAssocID="{EFD93B0B-5A24-41D3-BE6C-F3ADCD728C01}" presName="tx1" presStyleLbl="revTx" presStyleIdx="3" presStyleCnt="5"/>
      <dgm:spPr/>
    </dgm:pt>
    <dgm:pt modelId="{378FD71A-A5CE-4512-8EBD-ABA3DEAE69BB}" type="pres">
      <dgm:prSet presAssocID="{EFD93B0B-5A24-41D3-BE6C-F3ADCD728C01}" presName="vert1" presStyleCnt="0"/>
      <dgm:spPr/>
    </dgm:pt>
    <dgm:pt modelId="{F36CF281-6F84-4387-8C52-46724946F472}" type="pres">
      <dgm:prSet presAssocID="{26136548-BF24-449D-B089-559BE0D5E3A7}" presName="thickLine" presStyleLbl="alignNode1" presStyleIdx="4" presStyleCnt="5"/>
      <dgm:spPr/>
    </dgm:pt>
    <dgm:pt modelId="{17B7681B-D078-4206-8C25-308193C56871}" type="pres">
      <dgm:prSet presAssocID="{26136548-BF24-449D-B089-559BE0D5E3A7}" presName="horz1" presStyleCnt="0"/>
      <dgm:spPr/>
    </dgm:pt>
    <dgm:pt modelId="{4AAC0DCC-C85B-4FCB-97D5-E609230BB13A}" type="pres">
      <dgm:prSet presAssocID="{26136548-BF24-449D-B089-559BE0D5E3A7}" presName="tx1" presStyleLbl="revTx" presStyleIdx="4" presStyleCnt="5"/>
      <dgm:spPr/>
    </dgm:pt>
    <dgm:pt modelId="{304BAE03-7ED0-42A3-BF0F-59FF0B64A3E9}" type="pres">
      <dgm:prSet presAssocID="{26136548-BF24-449D-B089-559BE0D5E3A7}" presName="vert1" presStyleCnt="0"/>
      <dgm:spPr/>
    </dgm:pt>
  </dgm:ptLst>
  <dgm:cxnLst>
    <dgm:cxn modelId="{ECDA9511-C0C5-4008-B59E-D1C886AEC680}" type="presOf" srcId="{B8FDC4C8-8B81-4248-83FD-EEC01B106BA5}" destId="{D4AC1ADE-03D3-47F0-880F-069F9706AD58}" srcOrd="0" destOrd="0" presId="urn:microsoft.com/office/officeart/2008/layout/LinedList"/>
    <dgm:cxn modelId="{66F56A22-2975-4439-8572-C6DB5F554776}" type="presOf" srcId="{EFD93B0B-5A24-41D3-BE6C-F3ADCD728C01}" destId="{99D2D45C-DD5B-435F-BA8D-3168ED6765EE}" srcOrd="0" destOrd="0" presId="urn:microsoft.com/office/officeart/2008/layout/LinedList"/>
    <dgm:cxn modelId="{05B4182B-1546-475B-9070-B9A6BAB95C0C}" srcId="{B8FDC4C8-8B81-4248-83FD-EEC01B106BA5}" destId="{3E8B2986-D565-4456-AE55-327B906C6E01}" srcOrd="0" destOrd="0" parTransId="{9AB48A90-53ED-4005-AF28-18137BDFCD8D}" sibTransId="{5412DAAD-1F58-40D9-AA49-A8EA3E0F7389}"/>
    <dgm:cxn modelId="{72C6C82B-96D7-4FF3-BF6B-F3C29938F433}" srcId="{B8FDC4C8-8B81-4248-83FD-EEC01B106BA5}" destId="{40976855-793D-44AF-ABFB-8248102B5D0E}" srcOrd="1" destOrd="0" parTransId="{9CA4F72C-893A-40FB-BDF7-402611471CF8}" sibTransId="{11E34E33-841B-4CBA-8050-EC2879C54621}"/>
    <dgm:cxn modelId="{52222955-AD07-41D0-9FD5-78F16E620FD2}" type="presOf" srcId="{8BD9A39F-0F78-4604-9ADC-4B59D4FA0AFF}" destId="{61747952-95D1-4174-B5A7-EA3DE8294591}" srcOrd="0" destOrd="0" presId="urn:microsoft.com/office/officeart/2008/layout/LinedList"/>
    <dgm:cxn modelId="{5CA44955-4638-4434-A7DC-8270C386D62B}" type="presOf" srcId="{40976855-793D-44AF-ABFB-8248102B5D0E}" destId="{1CDD5F93-3BCC-459E-9F8B-EABA2C23FE6F}" srcOrd="0" destOrd="0" presId="urn:microsoft.com/office/officeart/2008/layout/LinedList"/>
    <dgm:cxn modelId="{61C1627D-37B5-484C-B2B9-DDA3527CD0DB}" type="presOf" srcId="{26136548-BF24-449D-B089-559BE0D5E3A7}" destId="{4AAC0DCC-C85B-4FCB-97D5-E609230BB13A}" srcOrd="0" destOrd="0" presId="urn:microsoft.com/office/officeart/2008/layout/LinedList"/>
    <dgm:cxn modelId="{ACAF1897-8BC1-4F1A-A124-417743E15B37}" srcId="{B8FDC4C8-8B81-4248-83FD-EEC01B106BA5}" destId="{26136548-BF24-449D-B089-559BE0D5E3A7}" srcOrd="4" destOrd="0" parTransId="{68DE61A2-8E92-43DC-B9AB-0B8294DF3951}" sibTransId="{B1F62347-E9B3-4F51-9839-86B121F1C9CD}"/>
    <dgm:cxn modelId="{85E1ED9C-8D47-4734-B207-F60877A11C3A}" type="presOf" srcId="{3E8B2986-D565-4456-AE55-327B906C6E01}" destId="{2DA5BC23-659E-48D0-9E91-6757A0215AFC}" srcOrd="0" destOrd="0" presId="urn:microsoft.com/office/officeart/2008/layout/LinedList"/>
    <dgm:cxn modelId="{9CEA3BE3-43E7-4959-9575-FCFCAA491829}" srcId="{B8FDC4C8-8B81-4248-83FD-EEC01B106BA5}" destId="{EFD93B0B-5A24-41D3-BE6C-F3ADCD728C01}" srcOrd="3" destOrd="0" parTransId="{E9770707-F8F1-41D8-B7D9-0E51A4699C4A}" sibTransId="{F50C86C6-CC61-4DF8-A1E4-D969D504D9FB}"/>
    <dgm:cxn modelId="{D3209CF6-306A-4409-9E06-5B838A7FDCA2}" srcId="{B8FDC4C8-8B81-4248-83FD-EEC01B106BA5}" destId="{8BD9A39F-0F78-4604-9ADC-4B59D4FA0AFF}" srcOrd="2" destOrd="0" parTransId="{F1889006-E639-4528-9415-1EDAC3B0CE42}" sibTransId="{C0BEA0A6-9F90-4A88-8F95-EA12C3D70E33}"/>
    <dgm:cxn modelId="{42CCCFE3-4A41-4AE1-9427-F9FE66EF9B4F}" type="presParOf" srcId="{D4AC1ADE-03D3-47F0-880F-069F9706AD58}" destId="{68325FA8-2C02-4D43-98BC-427357E08327}" srcOrd="0" destOrd="0" presId="urn:microsoft.com/office/officeart/2008/layout/LinedList"/>
    <dgm:cxn modelId="{C739888F-EAC2-4018-9746-C6E61BB065F4}" type="presParOf" srcId="{D4AC1ADE-03D3-47F0-880F-069F9706AD58}" destId="{15CAAF3F-5C01-4FDC-8A0C-836857EBBCEF}" srcOrd="1" destOrd="0" presId="urn:microsoft.com/office/officeart/2008/layout/LinedList"/>
    <dgm:cxn modelId="{61D9F119-16E3-434E-8CE9-C187D3DD2DE6}" type="presParOf" srcId="{15CAAF3F-5C01-4FDC-8A0C-836857EBBCEF}" destId="{2DA5BC23-659E-48D0-9E91-6757A0215AFC}" srcOrd="0" destOrd="0" presId="urn:microsoft.com/office/officeart/2008/layout/LinedList"/>
    <dgm:cxn modelId="{9AD2607F-9F01-4B28-BBF6-8F742DCCCBB3}" type="presParOf" srcId="{15CAAF3F-5C01-4FDC-8A0C-836857EBBCEF}" destId="{65657C19-2EC4-4C2B-865D-B54A7D27B038}" srcOrd="1" destOrd="0" presId="urn:microsoft.com/office/officeart/2008/layout/LinedList"/>
    <dgm:cxn modelId="{BCAB85E2-EA1B-4FC0-800D-E240F75153B7}" type="presParOf" srcId="{D4AC1ADE-03D3-47F0-880F-069F9706AD58}" destId="{FE54BF0E-845A-4694-8F55-953DF58414BF}" srcOrd="2" destOrd="0" presId="urn:microsoft.com/office/officeart/2008/layout/LinedList"/>
    <dgm:cxn modelId="{2336AE06-E834-45C8-8D27-1CB29BE07DC7}" type="presParOf" srcId="{D4AC1ADE-03D3-47F0-880F-069F9706AD58}" destId="{3B22718A-7C23-4E12-B4FE-CBB28C01D3C3}" srcOrd="3" destOrd="0" presId="urn:microsoft.com/office/officeart/2008/layout/LinedList"/>
    <dgm:cxn modelId="{75351D8A-0291-4229-95BE-B8D3620F003F}" type="presParOf" srcId="{3B22718A-7C23-4E12-B4FE-CBB28C01D3C3}" destId="{1CDD5F93-3BCC-459E-9F8B-EABA2C23FE6F}" srcOrd="0" destOrd="0" presId="urn:microsoft.com/office/officeart/2008/layout/LinedList"/>
    <dgm:cxn modelId="{29AF7BC1-89FD-4A34-9984-4F5BF381968C}" type="presParOf" srcId="{3B22718A-7C23-4E12-B4FE-CBB28C01D3C3}" destId="{9CEFBD78-00E1-439A-A91E-BC56923DA158}" srcOrd="1" destOrd="0" presId="urn:microsoft.com/office/officeart/2008/layout/LinedList"/>
    <dgm:cxn modelId="{93CC3A76-E540-403D-9683-9DADBEA53A30}" type="presParOf" srcId="{D4AC1ADE-03D3-47F0-880F-069F9706AD58}" destId="{366DFAB6-B690-4E6E-A8C3-D2D4BE98BF7E}" srcOrd="4" destOrd="0" presId="urn:microsoft.com/office/officeart/2008/layout/LinedList"/>
    <dgm:cxn modelId="{09DFEFC6-FE5D-47B3-812C-176E7D8CED5B}" type="presParOf" srcId="{D4AC1ADE-03D3-47F0-880F-069F9706AD58}" destId="{252BBAC3-01EC-477D-83C0-5FE10A66012D}" srcOrd="5" destOrd="0" presId="urn:microsoft.com/office/officeart/2008/layout/LinedList"/>
    <dgm:cxn modelId="{10E8D2D3-F190-4A34-BCE8-199B5E8D7F93}" type="presParOf" srcId="{252BBAC3-01EC-477D-83C0-5FE10A66012D}" destId="{61747952-95D1-4174-B5A7-EA3DE8294591}" srcOrd="0" destOrd="0" presId="urn:microsoft.com/office/officeart/2008/layout/LinedList"/>
    <dgm:cxn modelId="{480A2E48-C592-493A-A642-7CE7863DB7C6}" type="presParOf" srcId="{252BBAC3-01EC-477D-83C0-5FE10A66012D}" destId="{F1229D66-9593-468E-B13D-C70BA91A3830}" srcOrd="1" destOrd="0" presId="urn:microsoft.com/office/officeart/2008/layout/LinedList"/>
    <dgm:cxn modelId="{F40B6D5E-AD08-4F09-8C64-D918526548ED}" type="presParOf" srcId="{D4AC1ADE-03D3-47F0-880F-069F9706AD58}" destId="{9CF880FB-E025-409D-BBC4-7BD35ABA9AD6}" srcOrd="6" destOrd="0" presId="urn:microsoft.com/office/officeart/2008/layout/LinedList"/>
    <dgm:cxn modelId="{D6F74E2F-8D97-41B6-B381-11F30B729D25}" type="presParOf" srcId="{D4AC1ADE-03D3-47F0-880F-069F9706AD58}" destId="{D8DC3083-F008-477E-BF11-D79377E5F8A4}" srcOrd="7" destOrd="0" presId="urn:microsoft.com/office/officeart/2008/layout/LinedList"/>
    <dgm:cxn modelId="{3B2B9925-36C1-4C76-9779-E4E46DE1A5DE}" type="presParOf" srcId="{D8DC3083-F008-477E-BF11-D79377E5F8A4}" destId="{99D2D45C-DD5B-435F-BA8D-3168ED6765EE}" srcOrd="0" destOrd="0" presId="urn:microsoft.com/office/officeart/2008/layout/LinedList"/>
    <dgm:cxn modelId="{3D0BDBB6-F98F-4A5D-A985-DFAC6175B655}" type="presParOf" srcId="{D8DC3083-F008-477E-BF11-D79377E5F8A4}" destId="{378FD71A-A5CE-4512-8EBD-ABA3DEAE69BB}" srcOrd="1" destOrd="0" presId="urn:microsoft.com/office/officeart/2008/layout/LinedList"/>
    <dgm:cxn modelId="{0677167A-5A0E-4A23-A5E1-2F76BA90BD29}" type="presParOf" srcId="{D4AC1ADE-03D3-47F0-880F-069F9706AD58}" destId="{F36CF281-6F84-4387-8C52-46724946F472}" srcOrd="8" destOrd="0" presId="urn:microsoft.com/office/officeart/2008/layout/LinedList"/>
    <dgm:cxn modelId="{AB662576-0F1A-45F0-B3B4-BE2A7623B717}" type="presParOf" srcId="{D4AC1ADE-03D3-47F0-880F-069F9706AD58}" destId="{17B7681B-D078-4206-8C25-308193C56871}" srcOrd="9" destOrd="0" presId="urn:microsoft.com/office/officeart/2008/layout/LinedList"/>
    <dgm:cxn modelId="{3EB5CD98-54C3-4474-9718-1964476D1C65}" type="presParOf" srcId="{17B7681B-D078-4206-8C25-308193C56871}" destId="{4AAC0DCC-C85B-4FCB-97D5-E609230BB13A}" srcOrd="0" destOrd="0" presId="urn:microsoft.com/office/officeart/2008/layout/LinedList"/>
    <dgm:cxn modelId="{BC1950E4-D7CC-4ED6-B585-ED99D74F7D3F}" type="presParOf" srcId="{17B7681B-D078-4206-8C25-308193C56871}" destId="{304BAE03-7ED0-42A3-BF0F-59FF0B64A3E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FDC4C8-8B81-4248-83FD-EEC01B106BA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77C405-61B6-426D-A4BC-C878E96ECA60}">
      <dgm:prSet custT="1"/>
      <dgm:spPr/>
      <dgm:t>
        <a:bodyPr/>
        <a:lstStyle/>
        <a:p>
          <a:r>
            <a:rPr lang="th-TH" sz="4000" b="1" dirty="0"/>
            <a:t>1. ปรัชญาของหลักสูตร</a:t>
          </a:r>
          <a:endParaRPr lang="en-US" sz="4000" b="1" dirty="0"/>
        </a:p>
      </dgm:t>
    </dgm:pt>
    <dgm:pt modelId="{093CFF8C-E3A0-4220-8A77-C3DB3B8EEF70}" type="parTrans" cxnId="{E321C509-6600-4D08-BC60-2E71570FE251}">
      <dgm:prSet/>
      <dgm:spPr/>
      <dgm:t>
        <a:bodyPr/>
        <a:lstStyle/>
        <a:p>
          <a:endParaRPr lang="en-US" sz="2800" b="1"/>
        </a:p>
      </dgm:t>
    </dgm:pt>
    <dgm:pt modelId="{0613018E-964D-4AF7-B417-4CF72EBB8891}" type="sibTrans" cxnId="{E321C509-6600-4D08-BC60-2E71570FE251}">
      <dgm:prSet/>
      <dgm:spPr/>
      <dgm:t>
        <a:bodyPr/>
        <a:lstStyle/>
        <a:p>
          <a:endParaRPr lang="en-US" sz="2800" b="1"/>
        </a:p>
      </dgm:t>
    </dgm:pt>
    <dgm:pt modelId="{F7AA3971-C1CB-46AA-BABE-B54E5E364C6D}">
      <dgm:prSet custT="1"/>
      <dgm:spPr/>
      <dgm:t>
        <a:bodyPr/>
        <a:lstStyle/>
        <a:p>
          <a:pPr>
            <a:buNone/>
          </a:pPr>
          <a:r>
            <a:rPr lang="th-TH" sz="4000" b="1" dirty="0"/>
            <a:t>2. ความสำคัญของหลักสูตร</a:t>
          </a:r>
          <a:endParaRPr lang="en-US" sz="4000" b="1" dirty="0"/>
        </a:p>
      </dgm:t>
    </dgm:pt>
    <dgm:pt modelId="{79309B74-A104-4209-8946-7398D588C070}" type="parTrans" cxnId="{819310FF-153F-4B2B-B17D-0A39C749C015}">
      <dgm:prSet/>
      <dgm:spPr/>
      <dgm:t>
        <a:bodyPr/>
        <a:lstStyle/>
        <a:p>
          <a:endParaRPr lang="th-TH" sz="2800" b="1"/>
        </a:p>
      </dgm:t>
    </dgm:pt>
    <dgm:pt modelId="{9B8D82D0-9158-46B4-B0EC-F09CF732C917}" type="sibTrans" cxnId="{819310FF-153F-4B2B-B17D-0A39C749C015}">
      <dgm:prSet/>
      <dgm:spPr/>
      <dgm:t>
        <a:bodyPr/>
        <a:lstStyle/>
        <a:p>
          <a:endParaRPr lang="th-TH" sz="2800" b="1"/>
        </a:p>
      </dgm:t>
    </dgm:pt>
    <dgm:pt modelId="{59A22DA5-82A8-48A7-8945-D5B258CD496A}">
      <dgm:prSet custT="1"/>
      <dgm:spPr/>
      <dgm:t>
        <a:bodyPr/>
        <a:lstStyle/>
        <a:p>
          <a:pPr>
            <a:buNone/>
          </a:pPr>
          <a:r>
            <a:rPr lang="th-TH" sz="4000" b="1" dirty="0"/>
            <a:t>3. วัตถุประสงค์ของหลักสูตร</a:t>
          </a:r>
          <a:endParaRPr lang="en-US" sz="4000" b="1" dirty="0"/>
        </a:p>
      </dgm:t>
    </dgm:pt>
    <dgm:pt modelId="{C8ACC83B-7508-4499-90ED-747726A9D22B}" type="parTrans" cxnId="{CC9154BC-0779-4469-BB7F-89C239FDCD3A}">
      <dgm:prSet/>
      <dgm:spPr/>
      <dgm:t>
        <a:bodyPr/>
        <a:lstStyle/>
        <a:p>
          <a:endParaRPr lang="th-TH" sz="2800" b="1"/>
        </a:p>
      </dgm:t>
    </dgm:pt>
    <dgm:pt modelId="{927170FD-6162-424E-84F8-D118C92EF4F0}" type="sibTrans" cxnId="{CC9154BC-0779-4469-BB7F-89C239FDCD3A}">
      <dgm:prSet/>
      <dgm:spPr/>
      <dgm:t>
        <a:bodyPr/>
        <a:lstStyle/>
        <a:p>
          <a:endParaRPr lang="th-TH" sz="2800" b="1"/>
        </a:p>
      </dgm:t>
    </dgm:pt>
    <dgm:pt modelId="{3743B052-EB4E-430D-9AE7-8A82E145D458}">
      <dgm:prSet custT="1"/>
      <dgm:spPr/>
      <dgm:t>
        <a:bodyPr/>
        <a:lstStyle/>
        <a:p>
          <a:pPr>
            <a:buNone/>
          </a:pPr>
          <a:r>
            <a:rPr lang="th-TH" sz="4000" b="1" dirty="0"/>
            <a:t>4. จุดเด่นเฉพาะของหลักสูตร</a:t>
          </a:r>
          <a:endParaRPr lang="en-US" sz="4000" b="1" dirty="0"/>
        </a:p>
      </dgm:t>
    </dgm:pt>
    <dgm:pt modelId="{CB9CF463-CB6C-4C1B-8BDB-5A4BEB7258F8}" type="parTrans" cxnId="{06488425-21EF-42CC-B8FE-134156193F55}">
      <dgm:prSet/>
      <dgm:spPr/>
      <dgm:t>
        <a:bodyPr/>
        <a:lstStyle/>
        <a:p>
          <a:endParaRPr lang="th-TH" sz="2800" b="1"/>
        </a:p>
      </dgm:t>
    </dgm:pt>
    <dgm:pt modelId="{FD7705BF-DA68-435E-96B0-3E7BF06E589D}" type="sibTrans" cxnId="{06488425-21EF-42CC-B8FE-134156193F55}">
      <dgm:prSet/>
      <dgm:spPr/>
      <dgm:t>
        <a:bodyPr/>
        <a:lstStyle/>
        <a:p>
          <a:endParaRPr lang="th-TH" sz="2800" b="1"/>
        </a:p>
      </dgm:t>
    </dgm:pt>
    <dgm:pt modelId="{27A49A7F-E3EE-4F75-84AB-68621191CB08}">
      <dgm:prSet custT="1"/>
      <dgm:spPr/>
      <dgm:t>
        <a:bodyPr/>
        <a:lstStyle/>
        <a:p>
          <a:pPr>
            <a:buNone/>
          </a:pPr>
          <a:r>
            <a:rPr lang="th-TH" sz="4000" b="1" dirty="0"/>
            <a:t>5. ผลลัพธ์การเรียนรู้</a:t>
          </a:r>
          <a:endParaRPr lang="en-US" sz="4000" b="1" dirty="0"/>
        </a:p>
      </dgm:t>
    </dgm:pt>
    <dgm:pt modelId="{70384EA5-01A5-48B0-859C-DA746FF3D3F8}" type="parTrans" cxnId="{0485785B-B3C4-45BF-B769-356AB2B017F6}">
      <dgm:prSet/>
      <dgm:spPr/>
      <dgm:t>
        <a:bodyPr/>
        <a:lstStyle/>
        <a:p>
          <a:endParaRPr lang="th-TH" sz="2800" b="1"/>
        </a:p>
      </dgm:t>
    </dgm:pt>
    <dgm:pt modelId="{73D95E98-A250-4751-A508-FD9E7CFECD10}" type="sibTrans" cxnId="{0485785B-B3C4-45BF-B769-356AB2B017F6}">
      <dgm:prSet/>
      <dgm:spPr/>
      <dgm:t>
        <a:bodyPr/>
        <a:lstStyle/>
        <a:p>
          <a:endParaRPr lang="th-TH" sz="2800" b="1"/>
        </a:p>
      </dgm:t>
    </dgm:pt>
    <dgm:pt modelId="{8F3B2A20-3A7B-45C9-B84C-EA36A700D47C}">
      <dgm:prSet custT="1"/>
      <dgm:spPr/>
      <dgm:t>
        <a:bodyPr/>
        <a:lstStyle/>
        <a:p>
          <a:pPr>
            <a:buNone/>
          </a:pPr>
          <a:r>
            <a:rPr lang="th-TH" sz="4000" b="1" dirty="0"/>
            <a:t>6. ความคาดหวังของผลลัพธ์การเรียนรู้</a:t>
          </a:r>
          <a:endParaRPr lang="en-US" sz="4000" b="1" dirty="0"/>
        </a:p>
      </dgm:t>
    </dgm:pt>
    <dgm:pt modelId="{F5DD1AFC-AFE4-40B4-90CD-D7BE2346A542}" type="parTrans" cxnId="{DBEE7ED9-4912-4453-8C08-4EA5E8D1BA4D}">
      <dgm:prSet/>
      <dgm:spPr/>
      <dgm:t>
        <a:bodyPr/>
        <a:lstStyle/>
        <a:p>
          <a:endParaRPr lang="th-TH" sz="2800" b="1"/>
        </a:p>
      </dgm:t>
    </dgm:pt>
    <dgm:pt modelId="{BE2F3931-2AFC-48AE-AF11-A0D5B8A38482}" type="sibTrans" cxnId="{DBEE7ED9-4912-4453-8C08-4EA5E8D1BA4D}">
      <dgm:prSet/>
      <dgm:spPr/>
      <dgm:t>
        <a:bodyPr/>
        <a:lstStyle/>
        <a:p>
          <a:endParaRPr lang="th-TH" sz="2800" b="1"/>
        </a:p>
      </dgm:t>
    </dgm:pt>
    <dgm:pt modelId="{D4AC1ADE-03D3-47F0-880F-069F9706AD58}" type="pres">
      <dgm:prSet presAssocID="{B8FDC4C8-8B81-4248-83FD-EEC01B106BA5}" presName="vert0" presStyleCnt="0">
        <dgm:presLayoutVars>
          <dgm:dir/>
          <dgm:animOne val="branch"/>
          <dgm:animLvl val="lvl"/>
        </dgm:presLayoutVars>
      </dgm:prSet>
      <dgm:spPr/>
    </dgm:pt>
    <dgm:pt modelId="{63E11199-04E0-4263-ACB5-89A61832898F}" type="pres">
      <dgm:prSet presAssocID="{2F77C405-61B6-426D-A4BC-C878E96ECA60}" presName="thickLine" presStyleLbl="alignNode1" presStyleIdx="0" presStyleCnt="6"/>
      <dgm:spPr/>
    </dgm:pt>
    <dgm:pt modelId="{A69A05FF-5C92-4360-A0C9-C0431CD66B2C}" type="pres">
      <dgm:prSet presAssocID="{2F77C405-61B6-426D-A4BC-C878E96ECA60}" presName="horz1" presStyleCnt="0"/>
      <dgm:spPr/>
    </dgm:pt>
    <dgm:pt modelId="{EC7363FC-92F1-4BD0-94FB-E324E22C3514}" type="pres">
      <dgm:prSet presAssocID="{2F77C405-61B6-426D-A4BC-C878E96ECA60}" presName="tx1" presStyleLbl="revTx" presStyleIdx="0" presStyleCnt="6"/>
      <dgm:spPr/>
    </dgm:pt>
    <dgm:pt modelId="{AC5574AA-D711-4588-A88E-86A2C9515D8E}" type="pres">
      <dgm:prSet presAssocID="{2F77C405-61B6-426D-A4BC-C878E96ECA60}" presName="vert1" presStyleCnt="0"/>
      <dgm:spPr/>
    </dgm:pt>
    <dgm:pt modelId="{0D538A8A-5175-404A-A193-DD81CA877C89}" type="pres">
      <dgm:prSet presAssocID="{F7AA3971-C1CB-46AA-BABE-B54E5E364C6D}" presName="thickLine" presStyleLbl="alignNode1" presStyleIdx="1" presStyleCnt="6"/>
      <dgm:spPr/>
    </dgm:pt>
    <dgm:pt modelId="{9ABFBEB0-A90D-44B6-92C4-7F65D79061D4}" type="pres">
      <dgm:prSet presAssocID="{F7AA3971-C1CB-46AA-BABE-B54E5E364C6D}" presName="horz1" presStyleCnt="0"/>
      <dgm:spPr/>
    </dgm:pt>
    <dgm:pt modelId="{67A187B5-F7B4-467F-8C16-42C8D781CE05}" type="pres">
      <dgm:prSet presAssocID="{F7AA3971-C1CB-46AA-BABE-B54E5E364C6D}" presName="tx1" presStyleLbl="revTx" presStyleIdx="1" presStyleCnt="6"/>
      <dgm:spPr/>
    </dgm:pt>
    <dgm:pt modelId="{EEFE4535-7E73-449E-9352-FA39C9BC58FA}" type="pres">
      <dgm:prSet presAssocID="{F7AA3971-C1CB-46AA-BABE-B54E5E364C6D}" presName="vert1" presStyleCnt="0"/>
      <dgm:spPr/>
    </dgm:pt>
    <dgm:pt modelId="{287145EB-4C4C-4536-A7DA-A09F323034B9}" type="pres">
      <dgm:prSet presAssocID="{59A22DA5-82A8-48A7-8945-D5B258CD496A}" presName="thickLine" presStyleLbl="alignNode1" presStyleIdx="2" presStyleCnt="6"/>
      <dgm:spPr/>
    </dgm:pt>
    <dgm:pt modelId="{C2935764-FE95-4E7B-A9D7-8634AD17996B}" type="pres">
      <dgm:prSet presAssocID="{59A22DA5-82A8-48A7-8945-D5B258CD496A}" presName="horz1" presStyleCnt="0"/>
      <dgm:spPr/>
    </dgm:pt>
    <dgm:pt modelId="{F694417E-0803-4C9D-AF95-FA693AA5311C}" type="pres">
      <dgm:prSet presAssocID="{59A22DA5-82A8-48A7-8945-D5B258CD496A}" presName="tx1" presStyleLbl="revTx" presStyleIdx="2" presStyleCnt="6"/>
      <dgm:spPr/>
    </dgm:pt>
    <dgm:pt modelId="{CAD2FB97-D00E-41A4-9F16-7490C147A4A1}" type="pres">
      <dgm:prSet presAssocID="{59A22DA5-82A8-48A7-8945-D5B258CD496A}" presName="vert1" presStyleCnt="0"/>
      <dgm:spPr/>
    </dgm:pt>
    <dgm:pt modelId="{7F41504B-50D5-42AA-886F-16ACF52944FF}" type="pres">
      <dgm:prSet presAssocID="{3743B052-EB4E-430D-9AE7-8A82E145D458}" presName="thickLine" presStyleLbl="alignNode1" presStyleIdx="3" presStyleCnt="6"/>
      <dgm:spPr/>
    </dgm:pt>
    <dgm:pt modelId="{A68B5E71-2B8B-4437-A34F-EFF2EBAED32C}" type="pres">
      <dgm:prSet presAssocID="{3743B052-EB4E-430D-9AE7-8A82E145D458}" presName="horz1" presStyleCnt="0"/>
      <dgm:spPr/>
    </dgm:pt>
    <dgm:pt modelId="{B85A99CC-71FD-4476-A807-2A0CA46CB919}" type="pres">
      <dgm:prSet presAssocID="{3743B052-EB4E-430D-9AE7-8A82E145D458}" presName="tx1" presStyleLbl="revTx" presStyleIdx="3" presStyleCnt="6"/>
      <dgm:spPr/>
    </dgm:pt>
    <dgm:pt modelId="{D38FEF76-C966-42C7-B16F-3569BB46FA73}" type="pres">
      <dgm:prSet presAssocID="{3743B052-EB4E-430D-9AE7-8A82E145D458}" presName="vert1" presStyleCnt="0"/>
      <dgm:spPr/>
    </dgm:pt>
    <dgm:pt modelId="{9C40F4FF-76A4-4EFF-9C33-E1BDAFC17645}" type="pres">
      <dgm:prSet presAssocID="{27A49A7F-E3EE-4F75-84AB-68621191CB08}" presName="thickLine" presStyleLbl="alignNode1" presStyleIdx="4" presStyleCnt="6"/>
      <dgm:spPr/>
    </dgm:pt>
    <dgm:pt modelId="{E6C6C093-F5A7-4579-A97A-E580F02813AE}" type="pres">
      <dgm:prSet presAssocID="{27A49A7F-E3EE-4F75-84AB-68621191CB08}" presName="horz1" presStyleCnt="0"/>
      <dgm:spPr/>
    </dgm:pt>
    <dgm:pt modelId="{FF8C9D6D-0D51-4198-B34F-72ADC02444E5}" type="pres">
      <dgm:prSet presAssocID="{27A49A7F-E3EE-4F75-84AB-68621191CB08}" presName="tx1" presStyleLbl="revTx" presStyleIdx="4" presStyleCnt="6"/>
      <dgm:spPr/>
    </dgm:pt>
    <dgm:pt modelId="{59484E3C-D38C-4BD5-9844-395EE2395FF0}" type="pres">
      <dgm:prSet presAssocID="{27A49A7F-E3EE-4F75-84AB-68621191CB08}" presName="vert1" presStyleCnt="0"/>
      <dgm:spPr/>
    </dgm:pt>
    <dgm:pt modelId="{B41D8A0D-051C-47FE-A4CD-774EFDCCDD52}" type="pres">
      <dgm:prSet presAssocID="{8F3B2A20-3A7B-45C9-B84C-EA36A700D47C}" presName="thickLine" presStyleLbl="alignNode1" presStyleIdx="5" presStyleCnt="6"/>
      <dgm:spPr/>
    </dgm:pt>
    <dgm:pt modelId="{7DB9B88F-712C-4675-9733-D14A9D06C8D2}" type="pres">
      <dgm:prSet presAssocID="{8F3B2A20-3A7B-45C9-B84C-EA36A700D47C}" presName="horz1" presStyleCnt="0"/>
      <dgm:spPr/>
    </dgm:pt>
    <dgm:pt modelId="{81D36796-ED61-4834-A4D9-C7FB0A267FEE}" type="pres">
      <dgm:prSet presAssocID="{8F3B2A20-3A7B-45C9-B84C-EA36A700D47C}" presName="tx1" presStyleLbl="revTx" presStyleIdx="5" presStyleCnt="6"/>
      <dgm:spPr/>
    </dgm:pt>
    <dgm:pt modelId="{8115B126-1E44-4A54-98BB-78CB93F99ECC}" type="pres">
      <dgm:prSet presAssocID="{8F3B2A20-3A7B-45C9-B84C-EA36A700D47C}" presName="vert1" presStyleCnt="0"/>
      <dgm:spPr/>
    </dgm:pt>
  </dgm:ptLst>
  <dgm:cxnLst>
    <dgm:cxn modelId="{3E26C004-3CAE-445B-B923-10940E8745F4}" type="presOf" srcId="{3743B052-EB4E-430D-9AE7-8A82E145D458}" destId="{B85A99CC-71FD-4476-A807-2A0CA46CB919}" srcOrd="0" destOrd="0" presId="urn:microsoft.com/office/officeart/2008/layout/LinedList"/>
    <dgm:cxn modelId="{E321C509-6600-4D08-BC60-2E71570FE251}" srcId="{B8FDC4C8-8B81-4248-83FD-EEC01B106BA5}" destId="{2F77C405-61B6-426D-A4BC-C878E96ECA60}" srcOrd="0" destOrd="0" parTransId="{093CFF8C-E3A0-4220-8A77-C3DB3B8EEF70}" sibTransId="{0613018E-964D-4AF7-B417-4CF72EBB8891}"/>
    <dgm:cxn modelId="{ECDA9511-C0C5-4008-B59E-D1C886AEC680}" type="presOf" srcId="{B8FDC4C8-8B81-4248-83FD-EEC01B106BA5}" destId="{D4AC1ADE-03D3-47F0-880F-069F9706AD58}" srcOrd="0" destOrd="0" presId="urn:microsoft.com/office/officeart/2008/layout/LinedList"/>
    <dgm:cxn modelId="{06488425-21EF-42CC-B8FE-134156193F55}" srcId="{B8FDC4C8-8B81-4248-83FD-EEC01B106BA5}" destId="{3743B052-EB4E-430D-9AE7-8A82E145D458}" srcOrd="3" destOrd="0" parTransId="{CB9CF463-CB6C-4C1B-8BDB-5A4BEB7258F8}" sibTransId="{FD7705BF-DA68-435E-96B0-3E7BF06E589D}"/>
    <dgm:cxn modelId="{0485785B-B3C4-45BF-B769-356AB2B017F6}" srcId="{B8FDC4C8-8B81-4248-83FD-EEC01B106BA5}" destId="{27A49A7F-E3EE-4F75-84AB-68621191CB08}" srcOrd="4" destOrd="0" parTransId="{70384EA5-01A5-48B0-859C-DA746FF3D3F8}" sibTransId="{73D95E98-A250-4751-A508-FD9E7CFECD10}"/>
    <dgm:cxn modelId="{E105686F-CD20-4190-8B17-D805ED3E2946}" type="presOf" srcId="{27A49A7F-E3EE-4F75-84AB-68621191CB08}" destId="{FF8C9D6D-0D51-4198-B34F-72ADC02444E5}" srcOrd="0" destOrd="0" presId="urn:microsoft.com/office/officeart/2008/layout/LinedList"/>
    <dgm:cxn modelId="{BA718680-5FAF-452F-803B-9C6C4186B384}" type="presOf" srcId="{F7AA3971-C1CB-46AA-BABE-B54E5E364C6D}" destId="{67A187B5-F7B4-467F-8C16-42C8D781CE05}" srcOrd="0" destOrd="0" presId="urn:microsoft.com/office/officeart/2008/layout/LinedList"/>
    <dgm:cxn modelId="{4FF813A3-E34F-4C6A-8EA1-F1F839520442}" type="presOf" srcId="{8F3B2A20-3A7B-45C9-B84C-EA36A700D47C}" destId="{81D36796-ED61-4834-A4D9-C7FB0A267FEE}" srcOrd="0" destOrd="0" presId="urn:microsoft.com/office/officeart/2008/layout/LinedList"/>
    <dgm:cxn modelId="{CC9154BC-0779-4469-BB7F-89C239FDCD3A}" srcId="{B8FDC4C8-8B81-4248-83FD-EEC01B106BA5}" destId="{59A22DA5-82A8-48A7-8945-D5B258CD496A}" srcOrd="2" destOrd="0" parTransId="{C8ACC83B-7508-4499-90ED-747726A9D22B}" sibTransId="{927170FD-6162-424E-84F8-D118C92EF4F0}"/>
    <dgm:cxn modelId="{148AD2CB-81D1-4573-A75F-69AEBABFB995}" type="presOf" srcId="{59A22DA5-82A8-48A7-8945-D5B258CD496A}" destId="{F694417E-0803-4C9D-AF95-FA693AA5311C}" srcOrd="0" destOrd="0" presId="urn:microsoft.com/office/officeart/2008/layout/LinedList"/>
    <dgm:cxn modelId="{DBEE7ED9-4912-4453-8C08-4EA5E8D1BA4D}" srcId="{B8FDC4C8-8B81-4248-83FD-EEC01B106BA5}" destId="{8F3B2A20-3A7B-45C9-B84C-EA36A700D47C}" srcOrd="5" destOrd="0" parTransId="{F5DD1AFC-AFE4-40B4-90CD-D7BE2346A542}" sibTransId="{BE2F3931-2AFC-48AE-AF11-A0D5B8A38482}"/>
    <dgm:cxn modelId="{474837E9-61FC-40FD-BF37-EC80259C30ED}" type="presOf" srcId="{2F77C405-61B6-426D-A4BC-C878E96ECA60}" destId="{EC7363FC-92F1-4BD0-94FB-E324E22C3514}" srcOrd="0" destOrd="0" presId="urn:microsoft.com/office/officeart/2008/layout/LinedList"/>
    <dgm:cxn modelId="{819310FF-153F-4B2B-B17D-0A39C749C015}" srcId="{B8FDC4C8-8B81-4248-83FD-EEC01B106BA5}" destId="{F7AA3971-C1CB-46AA-BABE-B54E5E364C6D}" srcOrd="1" destOrd="0" parTransId="{79309B74-A104-4209-8946-7398D588C070}" sibTransId="{9B8D82D0-9158-46B4-B0EC-F09CF732C917}"/>
    <dgm:cxn modelId="{358F2BB3-FE73-4D47-ADFC-537C7AC9E993}" type="presParOf" srcId="{D4AC1ADE-03D3-47F0-880F-069F9706AD58}" destId="{63E11199-04E0-4263-ACB5-89A61832898F}" srcOrd="0" destOrd="0" presId="urn:microsoft.com/office/officeart/2008/layout/LinedList"/>
    <dgm:cxn modelId="{D6159D39-6A86-44BB-BB06-760240AA92D8}" type="presParOf" srcId="{D4AC1ADE-03D3-47F0-880F-069F9706AD58}" destId="{A69A05FF-5C92-4360-A0C9-C0431CD66B2C}" srcOrd="1" destOrd="0" presId="urn:microsoft.com/office/officeart/2008/layout/LinedList"/>
    <dgm:cxn modelId="{31A11B56-0AC9-4165-A421-D3D6515AE907}" type="presParOf" srcId="{A69A05FF-5C92-4360-A0C9-C0431CD66B2C}" destId="{EC7363FC-92F1-4BD0-94FB-E324E22C3514}" srcOrd="0" destOrd="0" presId="urn:microsoft.com/office/officeart/2008/layout/LinedList"/>
    <dgm:cxn modelId="{D9C3B28D-6C4F-44CF-A603-9789920643C1}" type="presParOf" srcId="{A69A05FF-5C92-4360-A0C9-C0431CD66B2C}" destId="{AC5574AA-D711-4588-A88E-86A2C9515D8E}" srcOrd="1" destOrd="0" presId="urn:microsoft.com/office/officeart/2008/layout/LinedList"/>
    <dgm:cxn modelId="{32D67712-BE99-4128-9F01-3D78CA3C9FB3}" type="presParOf" srcId="{D4AC1ADE-03D3-47F0-880F-069F9706AD58}" destId="{0D538A8A-5175-404A-A193-DD81CA877C89}" srcOrd="2" destOrd="0" presId="urn:microsoft.com/office/officeart/2008/layout/LinedList"/>
    <dgm:cxn modelId="{FFABA53C-A07E-46CB-AE8A-6B30E63AD1D7}" type="presParOf" srcId="{D4AC1ADE-03D3-47F0-880F-069F9706AD58}" destId="{9ABFBEB0-A90D-44B6-92C4-7F65D79061D4}" srcOrd="3" destOrd="0" presId="urn:microsoft.com/office/officeart/2008/layout/LinedList"/>
    <dgm:cxn modelId="{CAEA589A-4B93-4C57-B18B-E79F19F7F721}" type="presParOf" srcId="{9ABFBEB0-A90D-44B6-92C4-7F65D79061D4}" destId="{67A187B5-F7B4-467F-8C16-42C8D781CE05}" srcOrd="0" destOrd="0" presId="urn:microsoft.com/office/officeart/2008/layout/LinedList"/>
    <dgm:cxn modelId="{9CA525F7-B9C0-474C-89D1-B2D7314FE57F}" type="presParOf" srcId="{9ABFBEB0-A90D-44B6-92C4-7F65D79061D4}" destId="{EEFE4535-7E73-449E-9352-FA39C9BC58FA}" srcOrd="1" destOrd="0" presId="urn:microsoft.com/office/officeart/2008/layout/LinedList"/>
    <dgm:cxn modelId="{A31B7912-D5A1-4E93-9C4C-AE240E7A5C0A}" type="presParOf" srcId="{D4AC1ADE-03D3-47F0-880F-069F9706AD58}" destId="{287145EB-4C4C-4536-A7DA-A09F323034B9}" srcOrd="4" destOrd="0" presId="urn:microsoft.com/office/officeart/2008/layout/LinedList"/>
    <dgm:cxn modelId="{FCC225A7-7F8D-46B7-AAD4-BA8024A20F0E}" type="presParOf" srcId="{D4AC1ADE-03D3-47F0-880F-069F9706AD58}" destId="{C2935764-FE95-4E7B-A9D7-8634AD17996B}" srcOrd="5" destOrd="0" presId="urn:microsoft.com/office/officeart/2008/layout/LinedList"/>
    <dgm:cxn modelId="{9C97EAB5-EA4A-4C5E-8EDD-6878D680FE07}" type="presParOf" srcId="{C2935764-FE95-4E7B-A9D7-8634AD17996B}" destId="{F694417E-0803-4C9D-AF95-FA693AA5311C}" srcOrd="0" destOrd="0" presId="urn:microsoft.com/office/officeart/2008/layout/LinedList"/>
    <dgm:cxn modelId="{C00895DA-9868-45B6-854A-4260269783C8}" type="presParOf" srcId="{C2935764-FE95-4E7B-A9D7-8634AD17996B}" destId="{CAD2FB97-D00E-41A4-9F16-7490C147A4A1}" srcOrd="1" destOrd="0" presId="urn:microsoft.com/office/officeart/2008/layout/LinedList"/>
    <dgm:cxn modelId="{75AEE69E-6CA6-4D61-857F-79A418087EBA}" type="presParOf" srcId="{D4AC1ADE-03D3-47F0-880F-069F9706AD58}" destId="{7F41504B-50D5-42AA-886F-16ACF52944FF}" srcOrd="6" destOrd="0" presId="urn:microsoft.com/office/officeart/2008/layout/LinedList"/>
    <dgm:cxn modelId="{72751DF3-72FD-4948-9C84-D16A243DDF06}" type="presParOf" srcId="{D4AC1ADE-03D3-47F0-880F-069F9706AD58}" destId="{A68B5E71-2B8B-4437-A34F-EFF2EBAED32C}" srcOrd="7" destOrd="0" presId="urn:microsoft.com/office/officeart/2008/layout/LinedList"/>
    <dgm:cxn modelId="{C88A2CC5-9AA3-433F-A394-4C83F9031440}" type="presParOf" srcId="{A68B5E71-2B8B-4437-A34F-EFF2EBAED32C}" destId="{B85A99CC-71FD-4476-A807-2A0CA46CB919}" srcOrd="0" destOrd="0" presId="urn:microsoft.com/office/officeart/2008/layout/LinedList"/>
    <dgm:cxn modelId="{73A787A8-2E47-4659-BF98-E2F49F4FC717}" type="presParOf" srcId="{A68B5E71-2B8B-4437-A34F-EFF2EBAED32C}" destId="{D38FEF76-C966-42C7-B16F-3569BB46FA73}" srcOrd="1" destOrd="0" presId="urn:microsoft.com/office/officeart/2008/layout/LinedList"/>
    <dgm:cxn modelId="{27B56D7C-3B38-4059-A882-CC41996637F6}" type="presParOf" srcId="{D4AC1ADE-03D3-47F0-880F-069F9706AD58}" destId="{9C40F4FF-76A4-4EFF-9C33-E1BDAFC17645}" srcOrd="8" destOrd="0" presId="urn:microsoft.com/office/officeart/2008/layout/LinedList"/>
    <dgm:cxn modelId="{3B940C29-437D-4016-9020-F2C75E409A79}" type="presParOf" srcId="{D4AC1ADE-03D3-47F0-880F-069F9706AD58}" destId="{E6C6C093-F5A7-4579-A97A-E580F02813AE}" srcOrd="9" destOrd="0" presId="urn:microsoft.com/office/officeart/2008/layout/LinedList"/>
    <dgm:cxn modelId="{B73BA93B-5B5C-4154-BA0C-5303E32BC16F}" type="presParOf" srcId="{E6C6C093-F5A7-4579-A97A-E580F02813AE}" destId="{FF8C9D6D-0D51-4198-B34F-72ADC02444E5}" srcOrd="0" destOrd="0" presId="urn:microsoft.com/office/officeart/2008/layout/LinedList"/>
    <dgm:cxn modelId="{7DAC0694-E128-491F-BB23-58CC8EAC8B28}" type="presParOf" srcId="{E6C6C093-F5A7-4579-A97A-E580F02813AE}" destId="{59484E3C-D38C-4BD5-9844-395EE2395FF0}" srcOrd="1" destOrd="0" presId="urn:microsoft.com/office/officeart/2008/layout/LinedList"/>
    <dgm:cxn modelId="{1D00C9C2-F3F3-449F-9DFB-2FA73DCBAE4D}" type="presParOf" srcId="{D4AC1ADE-03D3-47F0-880F-069F9706AD58}" destId="{B41D8A0D-051C-47FE-A4CD-774EFDCCDD52}" srcOrd="10" destOrd="0" presId="urn:microsoft.com/office/officeart/2008/layout/LinedList"/>
    <dgm:cxn modelId="{D88DEB8C-E7ED-4B00-B59E-68CFD977D08F}" type="presParOf" srcId="{D4AC1ADE-03D3-47F0-880F-069F9706AD58}" destId="{7DB9B88F-712C-4675-9733-D14A9D06C8D2}" srcOrd="11" destOrd="0" presId="urn:microsoft.com/office/officeart/2008/layout/LinedList"/>
    <dgm:cxn modelId="{3ED3E75C-F495-4EE0-B884-DC917A1A9B1C}" type="presParOf" srcId="{7DB9B88F-712C-4675-9733-D14A9D06C8D2}" destId="{81D36796-ED61-4834-A4D9-C7FB0A267FEE}" srcOrd="0" destOrd="0" presId="urn:microsoft.com/office/officeart/2008/layout/LinedList"/>
    <dgm:cxn modelId="{C024BC35-7B3A-4857-916F-C8CAA972FE39}" type="presParOf" srcId="{7DB9B88F-712C-4675-9733-D14A9D06C8D2}" destId="{8115B126-1E44-4A54-98BB-78CB93F99EC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8FDC4C8-8B81-4248-83FD-EEC01B106BA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8B2986-D565-4456-AE55-327B906C6E01}">
      <dgm:prSet custT="1"/>
      <dgm:spPr/>
      <dgm:t>
        <a:bodyPr/>
        <a:lstStyle/>
        <a:p>
          <a:r>
            <a: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1. ประกาศมหาวิทยาลัยแม่โจ้ เรื่อง แต่งตั้งคณะกรรมการปรับปรุงหลักสูตร…..</a:t>
          </a:r>
        </a:p>
      </dgm:t>
    </dgm:pt>
    <dgm:pt modelId="{9AB48A90-53ED-4005-AF28-18137BDFCD8D}" type="parTrans" cxnId="{05B4182B-1546-475B-9070-B9A6BAB95C0C}">
      <dgm:prSet/>
      <dgm:spPr/>
      <dgm:t>
        <a:bodyPr/>
        <a:lstStyle/>
        <a:p>
          <a:endParaRPr lang="th-TH" sz="32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5412DAAD-1F58-40D9-AA49-A8EA3E0F7389}" type="sibTrans" cxnId="{05B4182B-1546-475B-9070-B9A6BAB95C0C}">
      <dgm:prSet/>
      <dgm:spPr/>
      <dgm:t>
        <a:bodyPr/>
        <a:lstStyle/>
        <a:p>
          <a:endParaRPr lang="th-TH" sz="32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07D20C0-467D-48BA-93DD-D99EA3C32DA7}">
      <dgm:prSet custT="1"/>
      <dgm:spPr/>
      <dgm:t>
        <a:bodyPr/>
        <a:lstStyle/>
        <a:p>
          <a:r>
            <a: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2. ประกาศมหาวิทยาลัยแม่โจ้ เรื่อง แต่งตั้งคณะกรรมการวิพากษ์หลักสูตร…</a:t>
          </a:r>
        </a:p>
      </dgm:t>
    </dgm:pt>
    <dgm:pt modelId="{45DC40BA-1E69-4496-B645-07A91A59EF29}" type="parTrans" cxnId="{906F6B96-2AFC-4DD3-A06D-92D0B082E906}">
      <dgm:prSet/>
      <dgm:spPr/>
      <dgm:t>
        <a:bodyPr/>
        <a:lstStyle/>
        <a:p>
          <a:endParaRPr lang="th-TH" sz="3200"/>
        </a:p>
      </dgm:t>
    </dgm:pt>
    <dgm:pt modelId="{8CF2B8D4-D9C8-4749-B5DE-2B8743B1EC5F}" type="sibTrans" cxnId="{906F6B96-2AFC-4DD3-A06D-92D0B082E906}">
      <dgm:prSet/>
      <dgm:spPr/>
      <dgm:t>
        <a:bodyPr/>
        <a:lstStyle/>
        <a:p>
          <a:endParaRPr lang="th-TH" sz="3200"/>
        </a:p>
      </dgm:t>
    </dgm:pt>
    <dgm:pt modelId="{FB7B6B64-7FDC-430A-83E9-BBD95E6493E5}">
      <dgm:prSet custT="1"/>
      <dgm:spPr/>
      <dgm:t>
        <a:bodyPr/>
        <a:lstStyle/>
        <a:p>
          <a:r>
            <a: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3. รายงานสรุปการคณะกรรมการปรับปรุงและวิพากษ์หลักสูตร</a:t>
          </a:r>
        </a:p>
      </dgm:t>
    </dgm:pt>
    <dgm:pt modelId="{07A4809A-020F-47C4-969D-A6699A7A5952}" type="parTrans" cxnId="{57689CA7-375E-45DA-95A0-6E53284CEBCD}">
      <dgm:prSet/>
      <dgm:spPr/>
      <dgm:t>
        <a:bodyPr/>
        <a:lstStyle/>
        <a:p>
          <a:endParaRPr lang="th-TH" sz="3200"/>
        </a:p>
      </dgm:t>
    </dgm:pt>
    <dgm:pt modelId="{EECC966A-60F5-4474-8DA4-F20BF2D201E8}" type="sibTrans" cxnId="{57689CA7-375E-45DA-95A0-6E53284CEBCD}">
      <dgm:prSet/>
      <dgm:spPr/>
      <dgm:t>
        <a:bodyPr/>
        <a:lstStyle/>
        <a:p>
          <a:endParaRPr lang="th-TH" sz="3200"/>
        </a:p>
      </dgm:t>
    </dgm:pt>
    <dgm:pt modelId="{14078045-C946-40BA-AFC1-4E788BFE076C}">
      <dgm:prSet custT="1"/>
      <dgm:spPr/>
      <dgm:t>
        <a:bodyPr/>
        <a:lstStyle/>
        <a:p>
          <a:r>
            <a: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4. เอกสารความร่วมมือระหว่างมหาวิทยาลัย (ถ้ามี)</a:t>
          </a:r>
        </a:p>
      </dgm:t>
    </dgm:pt>
    <dgm:pt modelId="{2D6C727A-24B6-42D5-A4AA-4810050F99F6}" type="parTrans" cxnId="{77C010BF-CA45-4658-BD93-837AA962DE04}">
      <dgm:prSet/>
      <dgm:spPr/>
      <dgm:t>
        <a:bodyPr/>
        <a:lstStyle/>
        <a:p>
          <a:endParaRPr lang="th-TH" sz="3200"/>
        </a:p>
      </dgm:t>
    </dgm:pt>
    <dgm:pt modelId="{6EE15D58-1528-44F7-9344-97A6049EBAF9}" type="sibTrans" cxnId="{77C010BF-CA45-4658-BD93-837AA962DE04}">
      <dgm:prSet/>
      <dgm:spPr/>
      <dgm:t>
        <a:bodyPr/>
        <a:lstStyle/>
        <a:p>
          <a:endParaRPr lang="th-TH" sz="3200"/>
        </a:p>
      </dgm:t>
    </dgm:pt>
    <dgm:pt modelId="{FF0158B2-F8D2-4EAD-A062-3FFF48787624}">
      <dgm:prSet custT="1"/>
      <dgm:spPr/>
      <dgm:t>
        <a:bodyPr/>
        <a:lstStyle/>
        <a:p>
          <a:r>
            <a: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5. ประวัติและผลงานของอาจารย์ผู้รับผิดหลักสูตร/อาจารย์ประจำหลักสูตร</a:t>
          </a:r>
        </a:p>
      </dgm:t>
    </dgm:pt>
    <dgm:pt modelId="{2A0F8DD3-6073-4D44-BEFF-4A2B3142BE29}" type="parTrans" cxnId="{7F37DCC5-8189-49D0-829C-4F89BA6ED8F5}">
      <dgm:prSet/>
      <dgm:spPr/>
      <dgm:t>
        <a:bodyPr/>
        <a:lstStyle/>
        <a:p>
          <a:endParaRPr lang="th-TH" sz="3200"/>
        </a:p>
      </dgm:t>
    </dgm:pt>
    <dgm:pt modelId="{EA17683C-6A6C-4A12-8C07-623FE52283F9}" type="sibTrans" cxnId="{7F37DCC5-8189-49D0-829C-4F89BA6ED8F5}">
      <dgm:prSet/>
      <dgm:spPr/>
      <dgm:t>
        <a:bodyPr/>
        <a:lstStyle/>
        <a:p>
          <a:endParaRPr lang="th-TH" sz="3200"/>
        </a:p>
      </dgm:t>
    </dgm:pt>
    <dgm:pt modelId="{D4AC1ADE-03D3-47F0-880F-069F9706AD58}" type="pres">
      <dgm:prSet presAssocID="{B8FDC4C8-8B81-4248-83FD-EEC01B106BA5}" presName="vert0" presStyleCnt="0">
        <dgm:presLayoutVars>
          <dgm:dir/>
          <dgm:animOne val="branch"/>
          <dgm:animLvl val="lvl"/>
        </dgm:presLayoutVars>
      </dgm:prSet>
      <dgm:spPr/>
    </dgm:pt>
    <dgm:pt modelId="{68325FA8-2C02-4D43-98BC-427357E08327}" type="pres">
      <dgm:prSet presAssocID="{3E8B2986-D565-4456-AE55-327B906C6E01}" presName="thickLine" presStyleLbl="alignNode1" presStyleIdx="0" presStyleCnt="5"/>
      <dgm:spPr/>
    </dgm:pt>
    <dgm:pt modelId="{15CAAF3F-5C01-4FDC-8A0C-836857EBBCEF}" type="pres">
      <dgm:prSet presAssocID="{3E8B2986-D565-4456-AE55-327B906C6E01}" presName="horz1" presStyleCnt="0"/>
      <dgm:spPr/>
    </dgm:pt>
    <dgm:pt modelId="{2DA5BC23-659E-48D0-9E91-6757A0215AFC}" type="pres">
      <dgm:prSet presAssocID="{3E8B2986-D565-4456-AE55-327B906C6E01}" presName="tx1" presStyleLbl="revTx" presStyleIdx="0" presStyleCnt="5"/>
      <dgm:spPr/>
    </dgm:pt>
    <dgm:pt modelId="{65657C19-2EC4-4C2B-865D-B54A7D27B038}" type="pres">
      <dgm:prSet presAssocID="{3E8B2986-D565-4456-AE55-327B906C6E01}" presName="vert1" presStyleCnt="0"/>
      <dgm:spPr/>
    </dgm:pt>
    <dgm:pt modelId="{1CC9728E-1B5F-48DA-8F61-A31BBF5929C1}" type="pres">
      <dgm:prSet presAssocID="{B07D20C0-467D-48BA-93DD-D99EA3C32DA7}" presName="thickLine" presStyleLbl="alignNode1" presStyleIdx="1" presStyleCnt="5"/>
      <dgm:spPr/>
    </dgm:pt>
    <dgm:pt modelId="{B36FDCD8-0179-42DC-A21E-1188A9B1D783}" type="pres">
      <dgm:prSet presAssocID="{B07D20C0-467D-48BA-93DD-D99EA3C32DA7}" presName="horz1" presStyleCnt="0"/>
      <dgm:spPr/>
    </dgm:pt>
    <dgm:pt modelId="{3374F04E-8AB5-497D-BE51-4DE1C1393D6F}" type="pres">
      <dgm:prSet presAssocID="{B07D20C0-467D-48BA-93DD-D99EA3C32DA7}" presName="tx1" presStyleLbl="revTx" presStyleIdx="1" presStyleCnt="5"/>
      <dgm:spPr/>
    </dgm:pt>
    <dgm:pt modelId="{48F2B19A-BC55-4112-B42A-0BF9221E8578}" type="pres">
      <dgm:prSet presAssocID="{B07D20C0-467D-48BA-93DD-D99EA3C32DA7}" presName="vert1" presStyleCnt="0"/>
      <dgm:spPr/>
    </dgm:pt>
    <dgm:pt modelId="{3E42615B-06C4-4F2C-AE9C-47820EDD9213}" type="pres">
      <dgm:prSet presAssocID="{FB7B6B64-7FDC-430A-83E9-BBD95E6493E5}" presName="thickLine" presStyleLbl="alignNode1" presStyleIdx="2" presStyleCnt="5"/>
      <dgm:spPr/>
    </dgm:pt>
    <dgm:pt modelId="{3F2B4A20-8880-45B8-A21A-B79F1114F43F}" type="pres">
      <dgm:prSet presAssocID="{FB7B6B64-7FDC-430A-83E9-BBD95E6493E5}" presName="horz1" presStyleCnt="0"/>
      <dgm:spPr/>
    </dgm:pt>
    <dgm:pt modelId="{B7A5AD3E-7600-44AB-89CF-9FAA74C89B53}" type="pres">
      <dgm:prSet presAssocID="{FB7B6B64-7FDC-430A-83E9-BBD95E6493E5}" presName="tx1" presStyleLbl="revTx" presStyleIdx="2" presStyleCnt="5"/>
      <dgm:spPr/>
    </dgm:pt>
    <dgm:pt modelId="{8059C534-D139-46BE-8A12-0396183339EC}" type="pres">
      <dgm:prSet presAssocID="{FB7B6B64-7FDC-430A-83E9-BBD95E6493E5}" presName="vert1" presStyleCnt="0"/>
      <dgm:spPr/>
    </dgm:pt>
    <dgm:pt modelId="{8A235FF3-6A8D-4C51-A81C-824967FDA9E6}" type="pres">
      <dgm:prSet presAssocID="{14078045-C946-40BA-AFC1-4E788BFE076C}" presName="thickLine" presStyleLbl="alignNode1" presStyleIdx="3" presStyleCnt="5"/>
      <dgm:spPr/>
    </dgm:pt>
    <dgm:pt modelId="{6E1C0B14-3193-44A8-A33B-F609D0FE8C32}" type="pres">
      <dgm:prSet presAssocID="{14078045-C946-40BA-AFC1-4E788BFE076C}" presName="horz1" presStyleCnt="0"/>
      <dgm:spPr/>
    </dgm:pt>
    <dgm:pt modelId="{50FAC60E-EE9B-4235-88BD-7D59DA50A179}" type="pres">
      <dgm:prSet presAssocID="{14078045-C946-40BA-AFC1-4E788BFE076C}" presName="tx1" presStyleLbl="revTx" presStyleIdx="3" presStyleCnt="5"/>
      <dgm:spPr/>
    </dgm:pt>
    <dgm:pt modelId="{B3C28C13-EEAF-45CB-A7EA-5DBAF979A529}" type="pres">
      <dgm:prSet presAssocID="{14078045-C946-40BA-AFC1-4E788BFE076C}" presName="vert1" presStyleCnt="0"/>
      <dgm:spPr/>
    </dgm:pt>
    <dgm:pt modelId="{DC795D26-A46D-4637-A813-1F248570DC46}" type="pres">
      <dgm:prSet presAssocID="{FF0158B2-F8D2-4EAD-A062-3FFF48787624}" presName="thickLine" presStyleLbl="alignNode1" presStyleIdx="4" presStyleCnt="5"/>
      <dgm:spPr/>
    </dgm:pt>
    <dgm:pt modelId="{9F7A8F0A-DC08-44EF-8256-777D6C78CBF3}" type="pres">
      <dgm:prSet presAssocID="{FF0158B2-F8D2-4EAD-A062-3FFF48787624}" presName="horz1" presStyleCnt="0"/>
      <dgm:spPr/>
    </dgm:pt>
    <dgm:pt modelId="{2600FA93-CA6C-43E4-8DDF-57F7F341F9D5}" type="pres">
      <dgm:prSet presAssocID="{FF0158B2-F8D2-4EAD-A062-3FFF48787624}" presName="tx1" presStyleLbl="revTx" presStyleIdx="4" presStyleCnt="5"/>
      <dgm:spPr/>
    </dgm:pt>
    <dgm:pt modelId="{BC5543DB-C8FF-4DB2-9069-C6819CD6F579}" type="pres">
      <dgm:prSet presAssocID="{FF0158B2-F8D2-4EAD-A062-3FFF48787624}" presName="vert1" presStyleCnt="0"/>
      <dgm:spPr/>
    </dgm:pt>
  </dgm:ptLst>
  <dgm:cxnLst>
    <dgm:cxn modelId="{CC8D8603-37FA-4584-B3C3-BE56D45BF2CF}" type="presOf" srcId="{14078045-C946-40BA-AFC1-4E788BFE076C}" destId="{50FAC60E-EE9B-4235-88BD-7D59DA50A179}" srcOrd="0" destOrd="0" presId="urn:microsoft.com/office/officeart/2008/layout/LinedList"/>
    <dgm:cxn modelId="{ECDA9511-C0C5-4008-B59E-D1C886AEC680}" type="presOf" srcId="{B8FDC4C8-8B81-4248-83FD-EEC01B106BA5}" destId="{D4AC1ADE-03D3-47F0-880F-069F9706AD58}" srcOrd="0" destOrd="0" presId="urn:microsoft.com/office/officeart/2008/layout/LinedList"/>
    <dgm:cxn modelId="{B40F7112-4790-4609-9406-022DE4073B44}" type="presOf" srcId="{FB7B6B64-7FDC-430A-83E9-BBD95E6493E5}" destId="{B7A5AD3E-7600-44AB-89CF-9FAA74C89B53}" srcOrd="0" destOrd="0" presId="urn:microsoft.com/office/officeart/2008/layout/LinedList"/>
    <dgm:cxn modelId="{05B4182B-1546-475B-9070-B9A6BAB95C0C}" srcId="{B8FDC4C8-8B81-4248-83FD-EEC01B106BA5}" destId="{3E8B2986-D565-4456-AE55-327B906C6E01}" srcOrd="0" destOrd="0" parTransId="{9AB48A90-53ED-4005-AF28-18137BDFCD8D}" sibTransId="{5412DAAD-1F58-40D9-AA49-A8EA3E0F7389}"/>
    <dgm:cxn modelId="{993C4C67-5DF4-4C5C-8E45-AB296B1D9BA0}" type="presOf" srcId="{FF0158B2-F8D2-4EAD-A062-3FFF48787624}" destId="{2600FA93-CA6C-43E4-8DDF-57F7F341F9D5}" srcOrd="0" destOrd="0" presId="urn:microsoft.com/office/officeart/2008/layout/LinedList"/>
    <dgm:cxn modelId="{E03CC47B-3012-4CE9-91D2-C6DB91E9F7FE}" type="presOf" srcId="{B07D20C0-467D-48BA-93DD-D99EA3C32DA7}" destId="{3374F04E-8AB5-497D-BE51-4DE1C1393D6F}" srcOrd="0" destOrd="0" presId="urn:microsoft.com/office/officeart/2008/layout/LinedList"/>
    <dgm:cxn modelId="{906F6B96-2AFC-4DD3-A06D-92D0B082E906}" srcId="{B8FDC4C8-8B81-4248-83FD-EEC01B106BA5}" destId="{B07D20C0-467D-48BA-93DD-D99EA3C32DA7}" srcOrd="1" destOrd="0" parTransId="{45DC40BA-1E69-4496-B645-07A91A59EF29}" sibTransId="{8CF2B8D4-D9C8-4749-B5DE-2B8743B1EC5F}"/>
    <dgm:cxn modelId="{85E1ED9C-8D47-4734-B207-F60877A11C3A}" type="presOf" srcId="{3E8B2986-D565-4456-AE55-327B906C6E01}" destId="{2DA5BC23-659E-48D0-9E91-6757A0215AFC}" srcOrd="0" destOrd="0" presId="urn:microsoft.com/office/officeart/2008/layout/LinedList"/>
    <dgm:cxn modelId="{57689CA7-375E-45DA-95A0-6E53284CEBCD}" srcId="{B8FDC4C8-8B81-4248-83FD-EEC01B106BA5}" destId="{FB7B6B64-7FDC-430A-83E9-BBD95E6493E5}" srcOrd="2" destOrd="0" parTransId="{07A4809A-020F-47C4-969D-A6699A7A5952}" sibTransId="{EECC966A-60F5-4474-8DA4-F20BF2D201E8}"/>
    <dgm:cxn modelId="{77C010BF-CA45-4658-BD93-837AA962DE04}" srcId="{B8FDC4C8-8B81-4248-83FD-EEC01B106BA5}" destId="{14078045-C946-40BA-AFC1-4E788BFE076C}" srcOrd="3" destOrd="0" parTransId="{2D6C727A-24B6-42D5-A4AA-4810050F99F6}" sibTransId="{6EE15D58-1528-44F7-9344-97A6049EBAF9}"/>
    <dgm:cxn modelId="{7F37DCC5-8189-49D0-829C-4F89BA6ED8F5}" srcId="{B8FDC4C8-8B81-4248-83FD-EEC01B106BA5}" destId="{FF0158B2-F8D2-4EAD-A062-3FFF48787624}" srcOrd="4" destOrd="0" parTransId="{2A0F8DD3-6073-4D44-BEFF-4A2B3142BE29}" sibTransId="{EA17683C-6A6C-4A12-8C07-623FE52283F9}"/>
    <dgm:cxn modelId="{42CCCFE3-4A41-4AE1-9427-F9FE66EF9B4F}" type="presParOf" srcId="{D4AC1ADE-03D3-47F0-880F-069F9706AD58}" destId="{68325FA8-2C02-4D43-98BC-427357E08327}" srcOrd="0" destOrd="0" presId="urn:microsoft.com/office/officeart/2008/layout/LinedList"/>
    <dgm:cxn modelId="{C739888F-EAC2-4018-9746-C6E61BB065F4}" type="presParOf" srcId="{D4AC1ADE-03D3-47F0-880F-069F9706AD58}" destId="{15CAAF3F-5C01-4FDC-8A0C-836857EBBCEF}" srcOrd="1" destOrd="0" presId="urn:microsoft.com/office/officeart/2008/layout/LinedList"/>
    <dgm:cxn modelId="{61D9F119-16E3-434E-8CE9-C187D3DD2DE6}" type="presParOf" srcId="{15CAAF3F-5C01-4FDC-8A0C-836857EBBCEF}" destId="{2DA5BC23-659E-48D0-9E91-6757A0215AFC}" srcOrd="0" destOrd="0" presId="urn:microsoft.com/office/officeart/2008/layout/LinedList"/>
    <dgm:cxn modelId="{9AD2607F-9F01-4B28-BBF6-8F742DCCCBB3}" type="presParOf" srcId="{15CAAF3F-5C01-4FDC-8A0C-836857EBBCEF}" destId="{65657C19-2EC4-4C2B-865D-B54A7D27B038}" srcOrd="1" destOrd="0" presId="urn:microsoft.com/office/officeart/2008/layout/LinedList"/>
    <dgm:cxn modelId="{2EA40C26-D240-4BE5-81F8-E51A91768888}" type="presParOf" srcId="{D4AC1ADE-03D3-47F0-880F-069F9706AD58}" destId="{1CC9728E-1B5F-48DA-8F61-A31BBF5929C1}" srcOrd="2" destOrd="0" presId="urn:microsoft.com/office/officeart/2008/layout/LinedList"/>
    <dgm:cxn modelId="{B4A18025-2D19-4E69-9917-B18BF246C92B}" type="presParOf" srcId="{D4AC1ADE-03D3-47F0-880F-069F9706AD58}" destId="{B36FDCD8-0179-42DC-A21E-1188A9B1D783}" srcOrd="3" destOrd="0" presId="urn:microsoft.com/office/officeart/2008/layout/LinedList"/>
    <dgm:cxn modelId="{EC939FB3-3E74-4B14-80D3-C5FD085C7526}" type="presParOf" srcId="{B36FDCD8-0179-42DC-A21E-1188A9B1D783}" destId="{3374F04E-8AB5-497D-BE51-4DE1C1393D6F}" srcOrd="0" destOrd="0" presId="urn:microsoft.com/office/officeart/2008/layout/LinedList"/>
    <dgm:cxn modelId="{49146279-8688-4450-846F-B73E88510329}" type="presParOf" srcId="{B36FDCD8-0179-42DC-A21E-1188A9B1D783}" destId="{48F2B19A-BC55-4112-B42A-0BF9221E8578}" srcOrd="1" destOrd="0" presId="urn:microsoft.com/office/officeart/2008/layout/LinedList"/>
    <dgm:cxn modelId="{FE479B16-7EEC-4E85-A87B-B8B23703CAB0}" type="presParOf" srcId="{D4AC1ADE-03D3-47F0-880F-069F9706AD58}" destId="{3E42615B-06C4-4F2C-AE9C-47820EDD9213}" srcOrd="4" destOrd="0" presId="urn:microsoft.com/office/officeart/2008/layout/LinedList"/>
    <dgm:cxn modelId="{1D1CDBF7-8117-4E30-8B66-485A56F06748}" type="presParOf" srcId="{D4AC1ADE-03D3-47F0-880F-069F9706AD58}" destId="{3F2B4A20-8880-45B8-A21A-B79F1114F43F}" srcOrd="5" destOrd="0" presId="urn:microsoft.com/office/officeart/2008/layout/LinedList"/>
    <dgm:cxn modelId="{0838EA3B-C37E-46F7-AE24-8DA7B25FBD74}" type="presParOf" srcId="{3F2B4A20-8880-45B8-A21A-B79F1114F43F}" destId="{B7A5AD3E-7600-44AB-89CF-9FAA74C89B53}" srcOrd="0" destOrd="0" presId="urn:microsoft.com/office/officeart/2008/layout/LinedList"/>
    <dgm:cxn modelId="{24EB2603-F22B-4E85-8CA8-E9CD848218AA}" type="presParOf" srcId="{3F2B4A20-8880-45B8-A21A-B79F1114F43F}" destId="{8059C534-D139-46BE-8A12-0396183339EC}" srcOrd="1" destOrd="0" presId="urn:microsoft.com/office/officeart/2008/layout/LinedList"/>
    <dgm:cxn modelId="{29A1FB8D-01C7-4985-ADD8-73986D93978F}" type="presParOf" srcId="{D4AC1ADE-03D3-47F0-880F-069F9706AD58}" destId="{8A235FF3-6A8D-4C51-A81C-824967FDA9E6}" srcOrd="6" destOrd="0" presId="urn:microsoft.com/office/officeart/2008/layout/LinedList"/>
    <dgm:cxn modelId="{0F5F949D-4FBC-4D08-9B9D-63DEEC5000F2}" type="presParOf" srcId="{D4AC1ADE-03D3-47F0-880F-069F9706AD58}" destId="{6E1C0B14-3193-44A8-A33B-F609D0FE8C32}" srcOrd="7" destOrd="0" presId="urn:microsoft.com/office/officeart/2008/layout/LinedList"/>
    <dgm:cxn modelId="{79676292-3A63-4CED-B386-6D82B74C943C}" type="presParOf" srcId="{6E1C0B14-3193-44A8-A33B-F609D0FE8C32}" destId="{50FAC60E-EE9B-4235-88BD-7D59DA50A179}" srcOrd="0" destOrd="0" presId="urn:microsoft.com/office/officeart/2008/layout/LinedList"/>
    <dgm:cxn modelId="{AAF031D2-84D2-495F-9DE0-C089828E12C1}" type="presParOf" srcId="{6E1C0B14-3193-44A8-A33B-F609D0FE8C32}" destId="{B3C28C13-EEAF-45CB-A7EA-5DBAF979A529}" srcOrd="1" destOrd="0" presId="urn:microsoft.com/office/officeart/2008/layout/LinedList"/>
    <dgm:cxn modelId="{0913D25A-3080-4172-9DF8-403A2ECE77A4}" type="presParOf" srcId="{D4AC1ADE-03D3-47F0-880F-069F9706AD58}" destId="{DC795D26-A46D-4637-A813-1F248570DC46}" srcOrd="8" destOrd="0" presId="urn:microsoft.com/office/officeart/2008/layout/LinedList"/>
    <dgm:cxn modelId="{8DD78FDB-2D42-4635-8D8F-5D78643D7792}" type="presParOf" srcId="{D4AC1ADE-03D3-47F0-880F-069F9706AD58}" destId="{9F7A8F0A-DC08-44EF-8256-777D6C78CBF3}" srcOrd="9" destOrd="0" presId="urn:microsoft.com/office/officeart/2008/layout/LinedList"/>
    <dgm:cxn modelId="{03A3A361-EEFD-4760-BCDD-B4916E284B6E}" type="presParOf" srcId="{9F7A8F0A-DC08-44EF-8256-777D6C78CBF3}" destId="{2600FA93-CA6C-43E4-8DDF-57F7F341F9D5}" srcOrd="0" destOrd="0" presId="urn:microsoft.com/office/officeart/2008/layout/LinedList"/>
    <dgm:cxn modelId="{B6A3C0B8-1007-43CB-BC66-03981029A943}" type="presParOf" srcId="{9F7A8F0A-DC08-44EF-8256-777D6C78CBF3}" destId="{BC5543DB-C8FF-4DB2-9069-C6819CD6F57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8FDC4C8-8B81-4248-83FD-EEC01B106BA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8B2986-D565-4456-AE55-327B906C6E01}">
      <dgm:prSet custT="1"/>
      <dgm:spPr/>
      <dgm:t>
        <a:bodyPr/>
        <a:lstStyle/>
        <a:p>
          <a:r>
            <a:rPr lang="th-TH" sz="3200" b="1">
              <a:latin typeface="TH Sarabun New" panose="020B0500040200020003" pitchFamily="34" charset="-34"/>
              <a:cs typeface="TH Sarabun New" panose="020B0500040200020003" pitchFamily="34" charset="-34"/>
            </a:rPr>
            <a:t>6. เอกสารสัญญาจ้างของอาจารย์ผู้รับผิดหลักสูตร/อาจารย์ประจำหลักสูตร (เฉพาะอาจารย์ที่เป็นชาวต่างประเทศ)</a:t>
          </a:r>
          <a:endParaRPr lang="th-TH" sz="32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AB48A90-53ED-4005-AF28-18137BDFCD8D}" type="parTrans" cxnId="{05B4182B-1546-475B-9070-B9A6BAB95C0C}">
      <dgm:prSet/>
      <dgm:spPr/>
      <dgm:t>
        <a:bodyPr/>
        <a:lstStyle/>
        <a:p>
          <a:endParaRPr lang="th-TH" sz="32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5412DAAD-1F58-40D9-AA49-A8EA3E0F7389}" type="sibTrans" cxnId="{05B4182B-1546-475B-9070-B9A6BAB95C0C}">
      <dgm:prSet/>
      <dgm:spPr/>
      <dgm:t>
        <a:bodyPr/>
        <a:lstStyle/>
        <a:p>
          <a:endParaRPr lang="th-TH" sz="32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E7811A7-BEA8-46DD-8C0F-75B15DE414D1}">
      <dgm:prSet custT="1"/>
      <dgm:spPr/>
      <dgm:t>
        <a:bodyPr/>
        <a:lstStyle/>
        <a:p>
          <a:r>
            <a: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7. เอกสารหลักฐานที่ได้ตำแหน่งทางวิชาการของอาจารย์ผู้รับผิดหลักสูตร/อาจารย์ประจำหลักสูตร (เฉพาะอาจารย์ที่มีคุณวุฒิไม่ตรงหรือคุณวุฒิใกล้เคียง)</a:t>
          </a:r>
        </a:p>
      </dgm:t>
    </dgm:pt>
    <dgm:pt modelId="{6AB83C94-AE7C-4AA5-BD82-A6093631A667}" type="parTrans" cxnId="{A5364EB2-3AD3-41C9-9622-A1575F5CA448}">
      <dgm:prSet/>
      <dgm:spPr/>
      <dgm:t>
        <a:bodyPr/>
        <a:lstStyle/>
        <a:p>
          <a:endParaRPr lang="th-TH"/>
        </a:p>
      </dgm:t>
    </dgm:pt>
    <dgm:pt modelId="{3BD0C964-7101-4C5D-A4E8-D8E927C954D0}" type="sibTrans" cxnId="{A5364EB2-3AD3-41C9-9622-A1575F5CA448}">
      <dgm:prSet/>
      <dgm:spPr/>
      <dgm:t>
        <a:bodyPr/>
        <a:lstStyle/>
        <a:p>
          <a:endParaRPr lang="th-TH"/>
        </a:p>
      </dgm:t>
    </dgm:pt>
    <dgm:pt modelId="{E8CFFF05-AC40-4948-A5F4-E5E6C3BFC18D}">
      <dgm:prSet custT="1"/>
      <dgm:spPr/>
      <dgm:t>
        <a:bodyPr/>
        <a:lstStyle/>
        <a:p>
          <a:r>
            <a: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8. ข้อบังคับมหาวิทยาลัยแม่โจ้ ว่าด้วยการศึกษาขั้นปริญญาตรี พ.ศ. 2562</a:t>
          </a:r>
        </a:p>
      </dgm:t>
    </dgm:pt>
    <dgm:pt modelId="{F295C883-61F3-495F-A25B-9FE83B3DA0E7}" type="parTrans" cxnId="{4780B559-6152-49F4-B92F-6E7A7B9D0C0D}">
      <dgm:prSet/>
      <dgm:spPr/>
      <dgm:t>
        <a:bodyPr/>
        <a:lstStyle/>
        <a:p>
          <a:endParaRPr lang="th-TH"/>
        </a:p>
      </dgm:t>
    </dgm:pt>
    <dgm:pt modelId="{6D70F2CF-A571-481D-AD60-CD0C245B8B7B}" type="sibTrans" cxnId="{4780B559-6152-49F4-B92F-6E7A7B9D0C0D}">
      <dgm:prSet/>
      <dgm:spPr/>
      <dgm:t>
        <a:bodyPr/>
        <a:lstStyle/>
        <a:p>
          <a:endParaRPr lang="th-TH"/>
        </a:p>
      </dgm:t>
    </dgm:pt>
    <dgm:pt modelId="{D4AC1ADE-03D3-47F0-880F-069F9706AD58}" type="pres">
      <dgm:prSet presAssocID="{B8FDC4C8-8B81-4248-83FD-EEC01B106BA5}" presName="vert0" presStyleCnt="0">
        <dgm:presLayoutVars>
          <dgm:dir/>
          <dgm:animOne val="branch"/>
          <dgm:animLvl val="lvl"/>
        </dgm:presLayoutVars>
      </dgm:prSet>
      <dgm:spPr/>
    </dgm:pt>
    <dgm:pt modelId="{68325FA8-2C02-4D43-98BC-427357E08327}" type="pres">
      <dgm:prSet presAssocID="{3E8B2986-D565-4456-AE55-327B906C6E01}" presName="thickLine" presStyleLbl="alignNode1" presStyleIdx="0" presStyleCnt="3"/>
      <dgm:spPr/>
    </dgm:pt>
    <dgm:pt modelId="{15CAAF3F-5C01-4FDC-8A0C-836857EBBCEF}" type="pres">
      <dgm:prSet presAssocID="{3E8B2986-D565-4456-AE55-327B906C6E01}" presName="horz1" presStyleCnt="0"/>
      <dgm:spPr/>
    </dgm:pt>
    <dgm:pt modelId="{2DA5BC23-659E-48D0-9E91-6757A0215AFC}" type="pres">
      <dgm:prSet presAssocID="{3E8B2986-D565-4456-AE55-327B906C6E01}" presName="tx1" presStyleLbl="revTx" presStyleIdx="0" presStyleCnt="3"/>
      <dgm:spPr/>
    </dgm:pt>
    <dgm:pt modelId="{65657C19-2EC4-4C2B-865D-B54A7D27B038}" type="pres">
      <dgm:prSet presAssocID="{3E8B2986-D565-4456-AE55-327B906C6E01}" presName="vert1" presStyleCnt="0"/>
      <dgm:spPr/>
    </dgm:pt>
    <dgm:pt modelId="{67902BF8-71BF-4C76-81A4-90494E115E87}" type="pres">
      <dgm:prSet presAssocID="{DE7811A7-BEA8-46DD-8C0F-75B15DE414D1}" presName="thickLine" presStyleLbl="alignNode1" presStyleIdx="1" presStyleCnt="3"/>
      <dgm:spPr/>
    </dgm:pt>
    <dgm:pt modelId="{3E8A4A82-0779-4F5C-8224-B129B1BBFBA6}" type="pres">
      <dgm:prSet presAssocID="{DE7811A7-BEA8-46DD-8C0F-75B15DE414D1}" presName="horz1" presStyleCnt="0"/>
      <dgm:spPr/>
    </dgm:pt>
    <dgm:pt modelId="{D9AA7661-8E9A-4B97-BA11-E608A63341CB}" type="pres">
      <dgm:prSet presAssocID="{DE7811A7-BEA8-46DD-8C0F-75B15DE414D1}" presName="tx1" presStyleLbl="revTx" presStyleIdx="1" presStyleCnt="3"/>
      <dgm:spPr/>
    </dgm:pt>
    <dgm:pt modelId="{CC041490-5682-4925-8213-1DED93F67420}" type="pres">
      <dgm:prSet presAssocID="{DE7811A7-BEA8-46DD-8C0F-75B15DE414D1}" presName="vert1" presStyleCnt="0"/>
      <dgm:spPr/>
    </dgm:pt>
    <dgm:pt modelId="{4BC0D591-4D11-4EEF-A469-CC52FB1F24D8}" type="pres">
      <dgm:prSet presAssocID="{E8CFFF05-AC40-4948-A5F4-E5E6C3BFC18D}" presName="thickLine" presStyleLbl="alignNode1" presStyleIdx="2" presStyleCnt="3"/>
      <dgm:spPr/>
    </dgm:pt>
    <dgm:pt modelId="{599C90F9-0FA3-43AE-81AD-140073C5D30E}" type="pres">
      <dgm:prSet presAssocID="{E8CFFF05-AC40-4948-A5F4-E5E6C3BFC18D}" presName="horz1" presStyleCnt="0"/>
      <dgm:spPr/>
    </dgm:pt>
    <dgm:pt modelId="{5BD4C1C6-9EA6-403F-8178-E8F7F33CBDFF}" type="pres">
      <dgm:prSet presAssocID="{E8CFFF05-AC40-4948-A5F4-E5E6C3BFC18D}" presName="tx1" presStyleLbl="revTx" presStyleIdx="2" presStyleCnt="3"/>
      <dgm:spPr/>
    </dgm:pt>
    <dgm:pt modelId="{E2857E50-CC9E-4079-BA7C-067681D9CF47}" type="pres">
      <dgm:prSet presAssocID="{E8CFFF05-AC40-4948-A5F4-E5E6C3BFC18D}" presName="vert1" presStyleCnt="0"/>
      <dgm:spPr/>
    </dgm:pt>
  </dgm:ptLst>
  <dgm:cxnLst>
    <dgm:cxn modelId="{EADA1207-0C49-4738-B5CA-278A1B7345F6}" type="presOf" srcId="{DE7811A7-BEA8-46DD-8C0F-75B15DE414D1}" destId="{D9AA7661-8E9A-4B97-BA11-E608A63341CB}" srcOrd="0" destOrd="0" presId="urn:microsoft.com/office/officeart/2008/layout/LinedList"/>
    <dgm:cxn modelId="{ECDA9511-C0C5-4008-B59E-D1C886AEC680}" type="presOf" srcId="{B8FDC4C8-8B81-4248-83FD-EEC01B106BA5}" destId="{D4AC1ADE-03D3-47F0-880F-069F9706AD58}" srcOrd="0" destOrd="0" presId="urn:microsoft.com/office/officeart/2008/layout/LinedList"/>
    <dgm:cxn modelId="{05B4182B-1546-475B-9070-B9A6BAB95C0C}" srcId="{B8FDC4C8-8B81-4248-83FD-EEC01B106BA5}" destId="{3E8B2986-D565-4456-AE55-327B906C6E01}" srcOrd="0" destOrd="0" parTransId="{9AB48A90-53ED-4005-AF28-18137BDFCD8D}" sibTransId="{5412DAAD-1F58-40D9-AA49-A8EA3E0F7389}"/>
    <dgm:cxn modelId="{899D6937-4E79-4983-BBE8-69B318C67901}" type="presOf" srcId="{E8CFFF05-AC40-4948-A5F4-E5E6C3BFC18D}" destId="{5BD4C1C6-9EA6-403F-8178-E8F7F33CBDFF}" srcOrd="0" destOrd="0" presId="urn:microsoft.com/office/officeart/2008/layout/LinedList"/>
    <dgm:cxn modelId="{4780B559-6152-49F4-B92F-6E7A7B9D0C0D}" srcId="{B8FDC4C8-8B81-4248-83FD-EEC01B106BA5}" destId="{E8CFFF05-AC40-4948-A5F4-E5E6C3BFC18D}" srcOrd="2" destOrd="0" parTransId="{F295C883-61F3-495F-A25B-9FE83B3DA0E7}" sibTransId="{6D70F2CF-A571-481D-AD60-CD0C245B8B7B}"/>
    <dgm:cxn modelId="{85E1ED9C-8D47-4734-B207-F60877A11C3A}" type="presOf" srcId="{3E8B2986-D565-4456-AE55-327B906C6E01}" destId="{2DA5BC23-659E-48D0-9E91-6757A0215AFC}" srcOrd="0" destOrd="0" presId="urn:microsoft.com/office/officeart/2008/layout/LinedList"/>
    <dgm:cxn modelId="{A5364EB2-3AD3-41C9-9622-A1575F5CA448}" srcId="{B8FDC4C8-8B81-4248-83FD-EEC01B106BA5}" destId="{DE7811A7-BEA8-46DD-8C0F-75B15DE414D1}" srcOrd="1" destOrd="0" parTransId="{6AB83C94-AE7C-4AA5-BD82-A6093631A667}" sibTransId="{3BD0C964-7101-4C5D-A4E8-D8E927C954D0}"/>
    <dgm:cxn modelId="{42CCCFE3-4A41-4AE1-9427-F9FE66EF9B4F}" type="presParOf" srcId="{D4AC1ADE-03D3-47F0-880F-069F9706AD58}" destId="{68325FA8-2C02-4D43-98BC-427357E08327}" srcOrd="0" destOrd="0" presId="urn:microsoft.com/office/officeart/2008/layout/LinedList"/>
    <dgm:cxn modelId="{C739888F-EAC2-4018-9746-C6E61BB065F4}" type="presParOf" srcId="{D4AC1ADE-03D3-47F0-880F-069F9706AD58}" destId="{15CAAF3F-5C01-4FDC-8A0C-836857EBBCEF}" srcOrd="1" destOrd="0" presId="urn:microsoft.com/office/officeart/2008/layout/LinedList"/>
    <dgm:cxn modelId="{61D9F119-16E3-434E-8CE9-C187D3DD2DE6}" type="presParOf" srcId="{15CAAF3F-5C01-4FDC-8A0C-836857EBBCEF}" destId="{2DA5BC23-659E-48D0-9E91-6757A0215AFC}" srcOrd="0" destOrd="0" presId="urn:microsoft.com/office/officeart/2008/layout/LinedList"/>
    <dgm:cxn modelId="{9AD2607F-9F01-4B28-BBF6-8F742DCCCBB3}" type="presParOf" srcId="{15CAAF3F-5C01-4FDC-8A0C-836857EBBCEF}" destId="{65657C19-2EC4-4C2B-865D-B54A7D27B038}" srcOrd="1" destOrd="0" presId="urn:microsoft.com/office/officeart/2008/layout/LinedList"/>
    <dgm:cxn modelId="{B6794D37-A9ED-4B18-B0D4-BB7B733115B2}" type="presParOf" srcId="{D4AC1ADE-03D3-47F0-880F-069F9706AD58}" destId="{67902BF8-71BF-4C76-81A4-90494E115E87}" srcOrd="2" destOrd="0" presId="urn:microsoft.com/office/officeart/2008/layout/LinedList"/>
    <dgm:cxn modelId="{95585C91-A2C6-4F74-B2DD-186DDE3448A2}" type="presParOf" srcId="{D4AC1ADE-03D3-47F0-880F-069F9706AD58}" destId="{3E8A4A82-0779-4F5C-8224-B129B1BBFBA6}" srcOrd="3" destOrd="0" presId="urn:microsoft.com/office/officeart/2008/layout/LinedList"/>
    <dgm:cxn modelId="{C121969A-CD68-47BB-845D-7C3792D9EF62}" type="presParOf" srcId="{3E8A4A82-0779-4F5C-8224-B129B1BBFBA6}" destId="{D9AA7661-8E9A-4B97-BA11-E608A63341CB}" srcOrd="0" destOrd="0" presId="urn:microsoft.com/office/officeart/2008/layout/LinedList"/>
    <dgm:cxn modelId="{F46CA509-4AF7-4B8A-839C-E14A235D3DFA}" type="presParOf" srcId="{3E8A4A82-0779-4F5C-8224-B129B1BBFBA6}" destId="{CC041490-5682-4925-8213-1DED93F67420}" srcOrd="1" destOrd="0" presId="urn:microsoft.com/office/officeart/2008/layout/LinedList"/>
    <dgm:cxn modelId="{EC218D4F-EC66-4F69-8D3B-7901C993E817}" type="presParOf" srcId="{D4AC1ADE-03D3-47F0-880F-069F9706AD58}" destId="{4BC0D591-4D11-4EEF-A469-CC52FB1F24D8}" srcOrd="4" destOrd="0" presId="urn:microsoft.com/office/officeart/2008/layout/LinedList"/>
    <dgm:cxn modelId="{E3EE594C-1E0C-4FFD-B24E-C1E57B290CDB}" type="presParOf" srcId="{D4AC1ADE-03D3-47F0-880F-069F9706AD58}" destId="{599C90F9-0FA3-43AE-81AD-140073C5D30E}" srcOrd="5" destOrd="0" presId="urn:microsoft.com/office/officeart/2008/layout/LinedList"/>
    <dgm:cxn modelId="{F482C95A-9AD9-4A52-8AB9-8552B22B353B}" type="presParOf" srcId="{599C90F9-0FA3-43AE-81AD-140073C5D30E}" destId="{5BD4C1C6-9EA6-403F-8178-E8F7F33CBDFF}" srcOrd="0" destOrd="0" presId="urn:microsoft.com/office/officeart/2008/layout/LinedList"/>
    <dgm:cxn modelId="{F4B6B7E9-BFFB-49C8-9B08-3F5A853124DF}" type="presParOf" srcId="{599C90F9-0FA3-43AE-81AD-140073C5D30E}" destId="{E2857E50-CC9E-4079-BA7C-067681D9CF4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8FDC4C8-8B81-4248-83FD-EEC01B106BA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8B2986-D565-4456-AE55-327B906C6E01}">
      <dgm:prSet custT="1"/>
      <dgm:spPr/>
      <dgm:t>
        <a:bodyPr/>
        <a:lstStyle/>
        <a:p>
          <a:r>
            <a:rPr lang="th-TH" sz="3200" b="1">
              <a:latin typeface="TH Sarabun New" panose="020B0500040200020003" pitchFamily="34" charset="-34"/>
              <a:cs typeface="TH Sarabun New" panose="020B0500040200020003" pitchFamily="34" charset="-34"/>
            </a:rPr>
            <a:t>9. รายละเอียดการปรับปรุงแก้ไขหลักสูตร (กรณีหลักสูตรปรับปรุง)</a:t>
          </a:r>
          <a:endParaRPr lang="th-TH" sz="32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AB48A90-53ED-4005-AF28-18137BDFCD8D}" type="parTrans" cxnId="{05B4182B-1546-475B-9070-B9A6BAB95C0C}">
      <dgm:prSet/>
      <dgm:spPr/>
      <dgm:t>
        <a:bodyPr/>
        <a:lstStyle/>
        <a:p>
          <a:endParaRPr lang="th-TH" sz="32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5412DAAD-1F58-40D9-AA49-A8EA3E0F7389}" type="sibTrans" cxnId="{05B4182B-1546-475B-9070-B9A6BAB95C0C}">
      <dgm:prSet/>
      <dgm:spPr/>
      <dgm:t>
        <a:bodyPr/>
        <a:lstStyle/>
        <a:p>
          <a:endParaRPr lang="th-TH" sz="32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7E34558-F89D-4D68-AA96-D652F540A0FE}">
      <dgm:prSet custT="1"/>
      <dgm:spPr/>
      <dgm:t>
        <a:bodyPr/>
        <a:lstStyle/>
        <a:p>
          <a:r>
            <a: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10. ตารางเปรียบเทียบรายละเอียด ตามโครงสร้างหลักสูตรเดิม – หลักสูตรปรับปรุง</a:t>
          </a:r>
        </a:p>
      </dgm:t>
    </dgm:pt>
    <dgm:pt modelId="{5C26753E-6D89-4251-92A2-C57BE9E2283F}" type="parTrans" cxnId="{E828D1F1-8650-4422-9B90-B38C1112E632}">
      <dgm:prSet/>
      <dgm:spPr/>
      <dgm:t>
        <a:bodyPr/>
        <a:lstStyle/>
        <a:p>
          <a:endParaRPr lang="th-TH" sz="3200" b="1"/>
        </a:p>
      </dgm:t>
    </dgm:pt>
    <dgm:pt modelId="{2DE368F4-1408-4CAA-A847-AFEDC18C9890}" type="sibTrans" cxnId="{E828D1F1-8650-4422-9B90-B38C1112E632}">
      <dgm:prSet/>
      <dgm:spPr/>
      <dgm:t>
        <a:bodyPr/>
        <a:lstStyle/>
        <a:p>
          <a:endParaRPr lang="th-TH" sz="3200" b="1"/>
        </a:p>
      </dgm:t>
    </dgm:pt>
    <dgm:pt modelId="{76FE1D64-E411-4765-9C24-3B96DDF447A2}">
      <dgm:prSet custT="1"/>
      <dgm:spPr/>
      <dgm:t>
        <a:bodyPr/>
        <a:lstStyle/>
        <a:p>
          <a:r>
            <a: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11. ตารางเปรียบเทียบรายวิชาในหลักสูตรกับองค์ความรู้ตามมาตรฐานคุณวุฒิ (ถ้ามี)</a:t>
          </a:r>
        </a:p>
      </dgm:t>
    </dgm:pt>
    <dgm:pt modelId="{E7164903-BF7E-403F-8446-DAD7F4F111B7}" type="parTrans" cxnId="{D927B229-F1C1-4D92-87DB-4424B341EB92}">
      <dgm:prSet/>
      <dgm:spPr/>
      <dgm:t>
        <a:bodyPr/>
        <a:lstStyle/>
        <a:p>
          <a:endParaRPr lang="th-TH" sz="3200" b="1"/>
        </a:p>
      </dgm:t>
    </dgm:pt>
    <dgm:pt modelId="{BBD545A9-EA0F-46D8-91AB-0386E17BB3AA}" type="sibTrans" cxnId="{D927B229-F1C1-4D92-87DB-4424B341EB92}">
      <dgm:prSet/>
      <dgm:spPr/>
      <dgm:t>
        <a:bodyPr/>
        <a:lstStyle/>
        <a:p>
          <a:endParaRPr lang="th-TH" sz="3200" b="1"/>
        </a:p>
      </dgm:t>
    </dgm:pt>
    <dgm:pt modelId="{D4AC1ADE-03D3-47F0-880F-069F9706AD58}" type="pres">
      <dgm:prSet presAssocID="{B8FDC4C8-8B81-4248-83FD-EEC01B106BA5}" presName="vert0" presStyleCnt="0">
        <dgm:presLayoutVars>
          <dgm:dir/>
          <dgm:animOne val="branch"/>
          <dgm:animLvl val="lvl"/>
        </dgm:presLayoutVars>
      </dgm:prSet>
      <dgm:spPr/>
    </dgm:pt>
    <dgm:pt modelId="{68325FA8-2C02-4D43-98BC-427357E08327}" type="pres">
      <dgm:prSet presAssocID="{3E8B2986-D565-4456-AE55-327B906C6E01}" presName="thickLine" presStyleLbl="alignNode1" presStyleIdx="0" presStyleCnt="3"/>
      <dgm:spPr/>
    </dgm:pt>
    <dgm:pt modelId="{15CAAF3F-5C01-4FDC-8A0C-836857EBBCEF}" type="pres">
      <dgm:prSet presAssocID="{3E8B2986-D565-4456-AE55-327B906C6E01}" presName="horz1" presStyleCnt="0"/>
      <dgm:spPr/>
    </dgm:pt>
    <dgm:pt modelId="{2DA5BC23-659E-48D0-9E91-6757A0215AFC}" type="pres">
      <dgm:prSet presAssocID="{3E8B2986-D565-4456-AE55-327B906C6E01}" presName="tx1" presStyleLbl="revTx" presStyleIdx="0" presStyleCnt="3"/>
      <dgm:spPr/>
    </dgm:pt>
    <dgm:pt modelId="{65657C19-2EC4-4C2B-865D-B54A7D27B038}" type="pres">
      <dgm:prSet presAssocID="{3E8B2986-D565-4456-AE55-327B906C6E01}" presName="vert1" presStyleCnt="0"/>
      <dgm:spPr/>
    </dgm:pt>
    <dgm:pt modelId="{BE5074B6-2350-4174-ABBA-2A9D6D07E456}" type="pres">
      <dgm:prSet presAssocID="{37E34558-F89D-4D68-AA96-D652F540A0FE}" presName="thickLine" presStyleLbl="alignNode1" presStyleIdx="1" presStyleCnt="3"/>
      <dgm:spPr/>
    </dgm:pt>
    <dgm:pt modelId="{A5ABEFE9-F4BB-44FD-9516-D634AD0012FD}" type="pres">
      <dgm:prSet presAssocID="{37E34558-F89D-4D68-AA96-D652F540A0FE}" presName="horz1" presStyleCnt="0"/>
      <dgm:spPr/>
    </dgm:pt>
    <dgm:pt modelId="{D3CBE33D-C752-40E3-8ECA-D6A036A689F7}" type="pres">
      <dgm:prSet presAssocID="{37E34558-F89D-4D68-AA96-D652F540A0FE}" presName="tx1" presStyleLbl="revTx" presStyleIdx="1" presStyleCnt="3"/>
      <dgm:spPr/>
    </dgm:pt>
    <dgm:pt modelId="{731F3536-50BC-47FE-A839-7F6F632FACBA}" type="pres">
      <dgm:prSet presAssocID="{37E34558-F89D-4D68-AA96-D652F540A0FE}" presName="vert1" presStyleCnt="0"/>
      <dgm:spPr/>
    </dgm:pt>
    <dgm:pt modelId="{F654BD7F-37A7-4446-96F3-07242B2569C0}" type="pres">
      <dgm:prSet presAssocID="{76FE1D64-E411-4765-9C24-3B96DDF447A2}" presName="thickLine" presStyleLbl="alignNode1" presStyleIdx="2" presStyleCnt="3"/>
      <dgm:spPr/>
    </dgm:pt>
    <dgm:pt modelId="{60B66D2E-58B8-4091-8268-440BBC665FD0}" type="pres">
      <dgm:prSet presAssocID="{76FE1D64-E411-4765-9C24-3B96DDF447A2}" presName="horz1" presStyleCnt="0"/>
      <dgm:spPr/>
    </dgm:pt>
    <dgm:pt modelId="{D58B8912-78B5-4A27-BF4B-E5F138F7CD9B}" type="pres">
      <dgm:prSet presAssocID="{76FE1D64-E411-4765-9C24-3B96DDF447A2}" presName="tx1" presStyleLbl="revTx" presStyleIdx="2" presStyleCnt="3"/>
      <dgm:spPr/>
    </dgm:pt>
    <dgm:pt modelId="{E6C648D5-743F-4A06-88D7-999D78D190E9}" type="pres">
      <dgm:prSet presAssocID="{76FE1D64-E411-4765-9C24-3B96DDF447A2}" presName="vert1" presStyleCnt="0"/>
      <dgm:spPr/>
    </dgm:pt>
  </dgm:ptLst>
  <dgm:cxnLst>
    <dgm:cxn modelId="{ECDA9511-C0C5-4008-B59E-D1C886AEC680}" type="presOf" srcId="{B8FDC4C8-8B81-4248-83FD-EEC01B106BA5}" destId="{D4AC1ADE-03D3-47F0-880F-069F9706AD58}" srcOrd="0" destOrd="0" presId="urn:microsoft.com/office/officeart/2008/layout/LinedList"/>
    <dgm:cxn modelId="{D927B229-F1C1-4D92-87DB-4424B341EB92}" srcId="{B8FDC4C8-8B81-4248-83FD-EEC01B106BA5}" destId="{76FE1D64-E411-4765-9C24-3B96DDF447A2}" srcOrd="2" destOrd="0" parTransId="{E7164903-BF7E-403F-8446-DAD7F4F111B7}" sibTransId="{BBD545A9-EA0F-46D8-91AB-0386E17BB3AA}"/>
    <dgm:cxn modelId="{05B4182B-1546-475B-9070-B9A6BAB95C0C}" srcId="{B8FDC4C8-8B81-4248-83FD-EEC01B106BA5}" destId="{3E8B2986-D565-4456-AE55-327B906C6E01}" srcOrd="0" destOrd="0" parTransId="{9AB48A90-53ED-4005-AF28-18137BDFCD8D}" sibTransId="{5412DAAD-1F58-40D9-AA49-A8EA3E0F7389}"/>
    <dgm:cxn modelId="{B9DF642C-35C8-4B25-A7B5-ACB7D287F41A}" type="presOf" srcId="{37E34558-F89D-4D68-AA96-D652F540A0FE}" destId="{D3CBE33D-C752-40E3-8ECA-D6A036A689F7}" srcOrd="0" destOrd="0" presId="urn:microsoft.com/office/officeart/2008/layout/LinedList"/>
    <dgm:cxn modelId="{22F05689-D571-467D-9501-C8D16D0390C0}" type="presOf" srcId="{76FE1D64-E411-4765-9C24-3B96DDF447A2}" destId="{D58B8912-78B5-4A27-BF4B-E5F138F7CD9B}" srcOrd="0" destOrd="0" presId="urn:microsoft.com/office/officeart/2008/layout/LinedList"/>
    <dgm:cxn modelId="{85E1ED9C-8D47-4734-B207-F60877A11C3A}" type="presOf" srcId="{3E8B2986-D565-4456-AE55-327B906C6E01}" destId="{2DA5BC23-659E-48D0-9E91-6757A0215AFC}" srcOrd="0" destOrd="0" presId="urn:microsoft.com/office/officeart/2008/layout/LinedList"/>
    <dgm:cxn modelId="{E828D1F1-8650-4422-9B90-B38C1112E632}" srcId="{B8FDC4C8-8B81-4248-83FD-EEC01B106BA5}" destId="{37E34558-F89D-4D68-AA96-D652F540A0FE}" srcOrd="1" destOrd="0" parTransId="{5C26753E-6D89-4251-92A2-C57BE9E2283F}" sibTransId="{2DE368F4-1408-4CAA-A847-AFEDC18C9890}"/>
    <dgm:cxn modelId="{42CCCFE3-4A41-4AE1-9427-F9FE66EF9B4F}" type="presParOf" srcId="{D4AC1ADE-03D3-47F0-880F-069F9706AD58}" destId="{68325FA8-2C02-4D43-98BC-427357E08327}" srcOrd="0" destOrd="0" presId="urn:microsoft.com/office/officeart/2008/layout/LinedList"/>
    <dgm:cxn modelId="{C739888F-EAC2-4018-9746-C6E61BB065F4}" type="presParOf" srcId="{D4AC1ADE-03D3-47F0-880F-069F9706AD58}" destId="{15CAAF3F-5C01-4FDC-8A0C-836857EBBCEF}" srcOrd="1" destOrd="0" presId="urn:microsoft.com/office/officeart/2008/layout/LinedList"/>
    <dgm:cxn modelId="{61D9F119-16E3-434E-8CE9-C187D3DD2DE6}" type="presParOf" srcId="{15CAAF3F-5C01-4FDC-8A0C-836857EBBCEF}" destId="{2DA5BC23-659E-48D0-9E91-6757A0215AFC}" srcOrd="0" destOrd="0" presId="urn:microsoft.com/office/officeart/2008/layout/LinedList"/>
    <dgm:cxn modelId="{9AD2607F-9F01-4B28-BBF6-8F742DCCCBB3}" type="presParOf" srcId="{15CAAF3F-5C01-4FDC-8A0C-836857EBBCEF}" destId="{65657C19-2EC4-4C2B-865D-B54A7D27B038}" srcOrd="1" destOrd="0" presId="urn:microsoft.com/office/officeart/2008/layout/LinedList"/>
    <dgm:cxn modelId="{E3FACE17-4CD0-4EDE-8B70-72B0BDA5E271}" type="presParOf" srcId="{D4AC1ADE-03D3-47F0-880F-069F9706AD58}" destId="{BE5074B6-2350-4174-ABBA-2A9D6D07E456}" srcOrd="2" destOrd="0" presId="urn:microsoft.com/office/officeart/2008/layout/LinedList"/>
    <dgm:cxn modelId="{86BABB25-C2DB-4549-B95A-C0F3145EEA0A}" type="presParOf" srcId="{D4AC1ADE-03D3-47F0-880F-069F9706AD58}" destId="{A5ABEFE9-F4BB-44FD-9516-D634AD0012FD}" srcOrd="3" destOrd="0" presId="urn:microsoft.com/office/officeart/2008/layout/LinedList"/>
    <dgm:cxn modelId="{80A11AF5-5A8B-4162-BC23-FF367BAFAE90}" type="presParOf" srcId="{A5ABEFE9-F4BB-44FD-9516-D634AD0012FD}" destId="{D3CBE33D-C752-40E3-8ECA-D6A036A689F7}" srcOrd="0" destOrd="0" presId="urn:microsoft.com/office/officeart/2008/layout/LinedList"/>
    <dgm:cxn modelId="{967CF985-D112-480D-BC60-48A65A505E2B}" type="presParOf" srcId="{A5ABEFE9-F4BB-44FD-9516-D634AD0012FD}" destId="{731F3536-50BC-47FE-A839-7F6F632FACBA}" srcOrd="1" destOrd="0" presId="urn:microsoft.com/office/officeart/2008/layout/LinedList"/>
    <dgm:cxn modelId="{56599192-4667-4FCC-A6BC-2D5EC890FFAB}" type="presParOf" srcId="{D4AC1ADE-03D3-47F0-880F-069F9706AD58}" destId="{F654BD7F-37A7-4446-96F3-07242B2569C0}" srcOrd="4" destOrd="0" presId="urn:microsoft.com/office/officeart/2008/layout/LinedList"/>
    <dgm:cxn modelId="{E634DA49-CF6D-4136-8F4B-09A638D6899E}" type="presParOf" srcId="{D4AC1ADE-03D3-47F0-880F-069F9706AD58}" destId="{60B66D2E-58B8-4091-8268-440BBC665FD0}" srcOrd="5" destOrd="0" presId="urn:microsoft.com/office/officeart/2008/layout/LinedList"/>
    <dgm:cxn modelId="{F7710E4A-C63D-4B9D-A86E-74CD017DE8D5}" type="presParOf" srcId="{60B66D2E-58B8-4091-8268-440BBC665FD0}" destId="{D58B8912-78B5-4A27-BF4B-E5F138F7CD9B}" srcOrd="0" destOrd="0" presId="urn:microsoft.com/office/officeart/2008/layout/LinedList"/>
    <dgm:cxn modelId="{5D7263E8-C84E-4922-9A17-8A3E03CDF197}" type="presParOf" srcId="{60B66D2E-58B8-4091-8268-440BBC665FD0}" destId="{E6C648D5-743F-4A06-88D7-999D78D190E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FDC4C8-8B81-4248-83FD-EEC01B106BA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77C405-61B6-426D-A4BC-C878E96ECA60}">
      <dgm:prSet custT="1"/>
      <dgm:spPr/>
      <dgm:t>
        <a:bodyPr/>
        <a:lstStyle/>
        <a:p>
          <a:r>
            <a:rPr lang="th-TH" sz="4000" b="1" dirty="0"/>
            <a:t>1. จำนวนหน่วยกิตรวมตลอดหลักสูตร</a:t>
          </a:r>
          <a:endParaRPr lang="en-US" sz="4000" b="1" dirty="0"/>
        </a:p>
      </dgm:t>
    </dgm:pt>
    <dgm:pt modelId="{093CFF8C-E3A0-4220-8A77-C3DB3B8EEF70}" type="parTrans" cxnId="{E321C509-6600-4D08-BC60-2E71570FE251}">
      <dgm:prSet/>
      <dgm:spPr/>
      <dgm:t>
        <a:bodyPr/>
        <a:lstStyle/>
        <a:p>
          <a:endParaRPr lang="en-US" sz="2800" b="1"/>
        </a:p>
      </dgm:t>
    </dgm:pt>
    <dgm:pt modelId="{0613018E-964D-4AF7-B417-4CF72EBB8891}" type="sibTrans" cxnId="{E321C509-6600-4D08-BC60-2E71570FE251}">
      <dgm:prSet/>
      <dgm:spPr/>
      <dgm:t>
        <a:bodyPr/>
        <a:lstStyle/>
        <a:p>
          <a:endParaRPr lang="en-US" sz="2800" b="1"/>
        </a:p>
      </dgm:t>
    </dgm:pt>
    <dgm:pt modelId="{31AA6763-E8A2-4CC1-94CB-E50B9B64DBB8}">
      <dgm:prSet custT="1"/>
      <dgm:spPr/>
      <dgm:t>
        <a:bodyPr/>
        <a:lstStyle/>
        <a:p>
          <a:r>
            <a:rPr lang="th-TH" sz="4000" b="1" dirty="0"/>
            <a:t>2. โครงสร้างหลักสูตร</a:t>
          </a:r>
        </a:p>
      </dgm:t>
    </dgm:pt>
    <dgm:pt modelId="{B26FAC9F-6536-4210-9A40-438AA0AE4E51}" type="parTrans" cxnId="{6E1E5D1E-1BAF-48A4-8391-BA286C0C222B}">
      <dgm:prSet/>
      <dgm:spPr/>
      <dgm:t>
        <a:bodyPr/>
        <a:lstStyle/>
        <a:p>
          <a:endParaRPr lang="th-TH"/>
        </a:p>
      </dgm:t>
    </dgm:pt>
    <dgm:pt modelId="{E1DD48A8-EBB6-4BD3-8988-D4483EDD62ED}" type="sibTrans" cxnId="{6E1E5D1E-1BAF-48A4-8391-BA286C0C222B}">
      <dgm:prSet/>
      <dgm:spPr/>
      <dgm:t>
        <a:bodyPr/>
        <a:lstStyle/>
        <a:p>
          <a:endParaRPr lang="th-TH"/>
        </a:p>
      </dgm:t>
    </dgm:pt>
    <dgm:pt modelId="{8C418062-8F64-45B4-88E3-A424E5D4A211}">
      <dgm:prSet custT="1"/>
      <dgm:spPr/>
      <dgm:t>
        <a:bodyPr/>
        <a:lstStyle/>
        <a:p>
          <a:r>
            <a:rPr lang="th-TH" sz="4000" b="1" dirty="0"/>
            <a:t>3. รายวิชาในแต่ละหมวดและจำนวนหน่วยกิต</a:t>
          </a:r>
        </a:p>
      </dgm:t>
    </dgm:pt>
    <dgm:pt modelId="{986D638A-8606-41F3-B85E-E11B450442A4}" type="parTrans" cxnId="{F18EB82F-7FB2-43FD-AED3-CE973CA91B3B}">
      <dgm:prSet/>
      <dgm:spPr/>
      <dgm:t>
        <a:bodyPr/>
        <a:lstStyle/>
        <a:p>
          <a:endParaRPr lang="th-TH"/>
        </a:p>
      </dgm:t>
    </dgm:pt>
    <dgm:pt modelId="{D0AC3A62-7A91-4623-8A62-5589CB55594D}" type="sibTrans" cxnId="{F18EB82F-7FB2-43FD-AED3-CE973CA91B3B}">
      <dgm:prSet/>
      <dgm:spPr/>
      <dgm:t>
        <a:bodyPr/>
        <a:lstStyle/>
        <a:p>
          <a:endParaRPr lang="th-TH"/>
        </a:p>
      </dgm:t>
    </dgm:pt>
    <dgm:pt modelId="{005BC2DA-051B-4B94-A32A-34E9A925F26F}">
      <dgm:prSet custT="1"/>
      <dgm:spPr/>
      <dgm:t>
        <a:bodyPr/>
        <a:lstStyle/>
        <a:p>
          <a:r>
            <a:rPr lang="th-TH" sz="4000" b="1" dirty="0"/>
            <a:t>4. แผนการศึกษา</a:t>
          </a:r>
        </a:p>
      </dgm:t>
    </dgm:pt>
    <dgm:pt modelId="{4F453DBE-D3B4-4D4F-ABA2-3D71B563E681}" type="parTrans" cxnId="{E1E29556-634E-4688-9842-1DC7B64824A1}">
      <dgm:prSet/>
      <dgm:spPr/>
      <dgm:t>
        <a:bodyPr/>
        <a:lstStyle/>
        <a:p>
          <a:endParaRPr lang="th-TH"/>
        </a:p>
      </dgm:t>
    </dgm:pt>
    <dgm:pt modelId="{435D73D1-BEED-4D56-B116-427DC139770E}" type="sibTrans" cxnId="{E1E29556-634E-4688-9842-1DC7B64824A1}">
      <dgm:prSet/>
      <dgm:spPr/>
      <dgm:t>
        <a:bodyPr/>
        <a:lstStyle/>
        <a:p>
          <a:endParaRPr lang="th-TH"/>
        </a:p>
      </dgm:t>
    </dgm:pt>
    <dgm:pt modelId="{65F54FCA-8890-4540-9E46-151716001C97}">
      <dgm:prSet custT="1"/>
      <dgm:spPr/>
      <dgm:t>
        <a:bodyPr/>
        <a:lstStyle/>
        <a:p>
          <a:r>
            <a:rPr lang="th-TH" sz="4000" b="1" dirty="0"/>
            <a:t>5. คำอธิบายรายวิชา</a:t>
          </a:r>
        </a:p>
      </dgm:t>
    </dgm:pt>
    <dgm:pt modelId="{A7557277-BC1E-4952-8BF8-91972BD13B9E}" type="parTrans" cxnId="{8EB6140D-1225-4B4A-BB35-935412033D0F}">
      <dgm:prSet/>
      <dgm:spPr/>
      <dgm:t>
        <a:bodyPr/>
        <a:lstStyle/>
        <a:p>
          <a:endParaRPr lang="th-TH"/>
        </a:p>
      </dgm:t>
    </dgm:pt>
    <dgm:pt modelId="{C15F405E-ABD3-45E0-9CED-6ECA072AFDF8}" type="sibTrans" cxnId="{8EB6140D-1225-4B4A-BB35-935412033D0F}">
      <dgm:prSet/>
      <dgm:spPr/>
      <dgm:t>
        <a:bodyPr/>
        <a:lstStyle/>
        <a:p>
          <a:endParaRPr lang="th-TH"/>
        </a:p>
      </dgm:t>
    </dgm:pt>
    <dgm:pt modelId="{D4AC1ADE-03D3-47F0-880F-069F9706AD58}" type="pres">
      <dgm:prSet presAssocID="{B8FDC4C8-8B81-4248-83FD-EEC01B106BA5}" presName="vert0" presStyleCnt="0">
        <dgm:presLayoutVars>
          <dgm:dir/>
          <dgm:animOne val="branch"/>
          <dgm:animLvl val="lvl"/>
        </dgm:presLayoutVars>
      </dgm:prSet>
      <dgm:spPr/>
    </dgm:pt>
    <dgm:pt modelId="{63E11199-04E0-4263-ACB5-89A61832898F}" type="pres">
      <dgm:prSet presAssocID="{2F77C405-61B6-426D-A4BC-C878E96ECA60}" presName="thickLine" presStyleLbl="alignNode1" presStyleIdx="0" presStyleCnt="5"/>
      <dgm:spPr/>
    </dgm:pt>
    <dgm:pt modelId="{A69A05FF-5C92-4360-A0C9-C0431CD66B2C}" type="pres">
      <dgm:prSet presAssocID="{2F77C405-61B6-426D-A4BC-C878E96ECA60}" presName="horz1" presStyleCnt="0"/>
      <dgm:spPr/>
    </dgm:pt>
    <dgm:pt modelId="{EC7363FC-92F1-4BD0-94FB-E324E22C3514}" type="pres">
      <dgm:prSet presAssocID="{2F77C405-61B6-426D-A4BC-C878E96ECA60}" presName="tx1" presStyleLbl="revTx" presStyleIdx="0" presStyleCnt="5"/>
      <dgm:spPr/>
    </dgm:pt>
    <dgm:pt modelId="{AC5574AA-D711-4588-A88E-86A2C9515D8E}" type="pres">
      <dgm:prSet presAssocID="{2F77C405-61B6-426D-A4BC-C878E96ECA60}" presName="vert1" presStyleCnt="0"/>
      <dgm:spPr/>
    </dgm:pt>
    <dgm:pt modelId="{7B39F35A-91D8-41C2-AFEF-4A92E171A971}" type="pres">
      <dgm:prSet presAssocID="{31AA6763-E8A2-4CC1-94CB-E50B9B64DBB8}" presName="thickLine" presStyleLbl="alignNode1" presStyleIdx="1" presStyleCnt="5"/>
      <dgm:spPr/>
    </dgm:pt>
    <dgm:pt modelId="{FDB6C900-F161-4AAA-8CBE-29D7E42953C0}" type="pres">
      <dgm:prSet presAssocID="{31AA6763-E8A2-4CC1-94CB-E50B9B64DBB8}" presName="horz1" presStyleCnt="0"/>
      <dgm:spPr/>
    </dgm:pt>
    <dgm:pt modelId="{5AEA9865-D879-4038-8DC2-D12AE5DAB34B}" type="pres">
      <dgm:prSet presAssocID="{31AA6763-E8A2-4CC1-94CB-E50B9B64DBB8}" presName="tx1" presStyleLbl="revTx" presStyleIdx="1" presStyleCnt="5"/>
      <dgm:spPr/>
    </dgm:pt>
    <dgm:pt modelId="{CA96621C-FE9B-4C3D-9F04-9880E7AB6DF7}" type="pres">
      <dgm:prSet presAssocID="{31AA6763-E8A2-4CC1-94CB-E50B9B64DBB8}" presName="vert1" presStyleCnt="0"/>
      <dgm:spPr/>
    </dgm:pt>
    <dgm:pt modelId="{FEC7AD6F-D89F-4B9B-8242-FC012B79CA9A}" type="pres">
      <dgm:prSet presAssocID="{8C418062-8F64-45B4-88E3-A424E5D4A211}" presName="thickLine" presStyleLbl="alignNode1" presStyleIdx="2" presStyleCnt="5"/>
      <dgm:spPr/>
    </dgm:pt>
    <dgm:pt modelId="{0267D2D1-1B62-48F5-B3D1-9A3F5618FF22}" type="pres">
      <dgm:prSet presAssocID="{8C418062-8F64-45B4-88E3-A424E5D4A211}" presName="horz1" presStyleCnt="0"/>
      <dgm:spPr/>
    </dgm:pt>
    <dgm:pt modelId="{0A6E2244-9B04-44DA-8908-A3FACF57B0DE}" type="pres">
      <dgm:prSet presAssocID="{8C418062-8F64-45B4-88E3-A424E5D4A211}" presName="tx1" presStyleLbl="revTx" presStyleIdx="2" presStyleCnt="5"/>
      <dgm:spPr/>
    </dgm:pt>
    <dgm:pt modelId="{55E5B2BA-8183-42B1-81CC-8EC0D77C7F14}" type="pres">
      <dgm:prSet presAssocID="{8C418062-8F64-45B4-88E3-A424E5D4A211}" presName="vert1" presStyleCnt="0"/>
      <dgm:spPr/>
    </dgm:pt>
    <dgm:pt modelId="{5AE9F099-C122-4E63-9621-E47898CBF777}" type="pres">
      <dgm:prSet presAssocID="{005BC2DA-051B-4B94-A32A-34E9A925F26F}" presName="thickLine" presStyleLbl="alignNode1" presStyleIdx="3" presStyleCnt="5"/>
      <dgm:spPr/>
    </dgm:pt>
    <dgm:pt modelId="{D4FD3F35-6318-4117-876F-9E070681A866}" type="pres">
      <dgm:prSet presAssocID="{005BC2DA-051B-4B94-A32A-34E9A925F26F}" presName="horz1" presStyleCnt="0"/>
      <dgm:spPr/>
    </dgm:pt>
    <dgm:pt modelId="{0529D35F-DAD1-4D33-B2A7-0C53B4666EAF}" type="pres">
      <dgm:prSet presAssocID="{005BC2DA-051B-4B94-A32A-34E9A925F26F}" presName="tx1" presStyleLbl="revTx" presStyleIdx="3" presStyleCnt="5"/>
      <dgm:spPr/>
    </dgm:pt>
    <dgm:pt modelId="{99FA14B2-210C-4942-A0D8-E82066D0FC59}" type="pres">
      <dgm:prSet presAssocID="{005BC2DA-051B-4B94-A32A-34E9A925F26F}" presName="vert1" presStyleCnt="0"/>
      <dgm:spPr/>
    </dgm:pt>
    <dgm:pt modelId="{B3408F7B-AD0B-48BA-AAE7-E33379B769F3}" type="pres">
      <dgm:prSet presAssocID="{65F54FCA-8890-4540-9E46-151716001C97}" presName="thickLine" presStyleLbl="alignNode1" presStyleIdx="4" presStyleCnt="5"/>
      <dgm:spPr/>
    </dgm:pt>
    <dgm:pt modelId="{B7748E16-1204-40FC-A47A-7DF8D9D1AD4B}" type="pres">
      <dgm:prSet presAssocID="{65F54FCA-8890-4540-9E46-151716001C97}" presName="horz1" presStyleCnt="0"/>
      <dgm:spPr/>
    </dgm:pt>
    <dgm:pt modelId="{3B63EB78-D22C-44D9-8B3E-248E3B4B268B}" type="pres">
      <dgm:prSet presAssocID="{65F54FCA-8890-4540-9E46-151716001C97}" presName="tx1" presStyleLbl="revTx" presStyleIdx="4" presStyleCnt="5"/>
      <dgm:spPr/>
    </dgm:pt>
    <dgm:pt modelId="{A2D7F624-42AE-478A-99A7-05A4AD31B3DD}" type="pres">
      <dgm:prSet presAssocID="{65F54FCA-8890-4540-9E46-151716001C97}" presName="vert1" presStyleCnt="0"/>
      <dgm:spPr/>
    </dgm:pt>
  </dgm:ptLst>
  <dgm:cxnLst>
    <dgm:cxn modelId="{2E823A04-6D6F-485A-B7A5-8F375C0F0935}" type="presOf" srcId="{65F54FCA-8890-4540-9E46-151716001C97}" destId="{3B63EB78-D22C-44D9-8B3E-248E3B4B268B}" srcOrd="0" destOrd="0" presId="urn:microsoft.com/office/officeart/2008/layout/LinedList"/>
    <dgm:cxn modelId="{E321C509-6600-4D08-BC60-2E71570FE251}" srcId="{B8FDC4C8-8B81-4248-83FD-EEC01B106BA5}" destId="{2F77C405-61B6-426D-A4BC-C878E96ECA60}" srcOrd="0" destOrd="0" parTransId="{093CFF8C-E3A0-4220-8A77-C3DB3B8EEF70}" sibTransId="{0613018E-964D-4AF7-B417-4CF72EBB8891}"/>
    <dgm:cxn modelId="{8EB6140D-1225-4B4A-BB35-935412033D0F}" srcId="{B8FDC4C8-8B81-4248-83FD-EEC01B106BA5}" destId="{65F54FCA-8890-4540-9E46-151716001C97}" srcOrd="4" destOrd="0" parTransId="{A7557277-BC1E-4952-8BF8-91972BD13B9E}" sibTransId="{C15F405E-ABD3-45E0-9CED-6ECA072AFDF8}"/>
    <dgm:cxn modelId="{ECDA9511-C0C5-4008-B59E-D1C886AEC680}" type="presOf" srcId="{B8FDC4C8-8B81-4248-83FD-EEC01B106BA5}" destId="{D4AC1ADE-03D3-47F0-880F-069F9706AD58}" srcOrd="0" destOrd="0" presId="urn:microsoft.com/office/officeart/2008/layout/LinedList"/>
    <dgm:cxn modelId="{6E1E5D1E-1BAF-48A4-8391-BA286C0C222B}" srcId="{B8FDC4C8-8B81-4248-83FD-EEC01B106BA5}" destId="{31AA6763-E8A2-4CC1-94CB-E50B9B64DBB8}" srcOrd="1" destOrd="0" parTransId="{B26FAC9F-6536-4210-9A40-438AA0AE4E51}" sibTransId="{E1DD48A8-EBB6-4BD3-8988-D4483EDD62ED}"/>
    <dgm:cxn modelId="{F18EB82F-7FB2-43FD-AED3-CE973CA91B3B}" srcId="{B8FDC4C8-8B81-4248-83FD-EEC01B106BA5}" destId="{8C418062-8F64-45B4-88E3-A424E5D4A211}" srcOrd="2" destOrd="0" parTransId="{986D638A-8606-41F3-B85E-E11B450442A4}" sibTransId="{D0AC3A62-7A91-4623-8A62-5589CB55594D}"/>
    <dgm:cxn modelId="{CAD9F270-7581-474B-BB6C-97B89492D007}" type="presOf" srcId="{31AA6763-E8A2-4CC1-94CB-E50B9B64DBB8}" destId="{5AEA9865-D879-4038-8DC2-D12AE5DAB34B}" srcOrd="0" destOrd="0" presId="urn:microsoft.com/office/officeart/2008/layout/LinedList"/>
    <dgm:cxn modelId="{E1E29556-634E-4688-9842-1DC7B64824A1}" srcId="{B8FDC4C8-8B81-4248-83FD-EEC01B106BA5}" destId="{005BC2DA-051B-4B94-A32A-34E9A925F26F}" srcOrd="3" destOrd="0" parTransId="{4F453DBE-D3B4-4D4F-ABA2-3D71B563E681}" sibTransId="{435D73D1-BEED-4D56-B116-427DC139770E}"/>
    <dgm:cxn modelId="{B62884BE-FDED-4310-8FE9-F09AA3C41B30}" type="presOf" srcId="{005BC2DA-051B-4B94-A32A-34E9A925F26F}" destId="{0529D35F-DAD1-4D33-B2A7-0C53B4666EAF}" srcOrd="0" destOrd="0" presId="urn:microsoft.com/office/officeart/2008/layout/LinedList"/>
    <dgm:cxn modelId="{474837E9-61FC-40FD-BF37-EC80259C30ED}" type="presOf" srcId="{2F77C405-61B6-426D-A4BC-C878E96ECA60}" destId="{EC7363FC-92F1-4BD0-94FB-E324E22C3514}" srcOrd="0" destOrd="0" presId="urn:microsoft.com/office/officeart/2008/layout/LinedList"/>
    <dgm:cxn modelId="{AA90ECE9-AA32-442D-BECB-D20A7C2E7E0D}" type="presOf" srcId="{8C418062-8F64-45B4-88E3-A424E5D4A211}" destId="{0A6E2244-9B04-44DA-8908-A3FACF57B0DE}" srcOrd="0" destOrd="0" presId="urn:microsoft.com/office/officeart/2008/layout/LinedList"/>
    <dgm:cxn modelId="{358F2BB3-FE73-4D47-ADFC-537C7AC9E993}" type="presParOf" srcId="{D4AC1ADE-03D3-47F0-880F-069F9706AD58}" destId="{63E11199-04E0-4263-ACB5-89A61832898F}" srcOrd="0" destOrd="0" presId="urn:microsoft.com/office/officeart/2008/layout/LinedList"/>
    <dgm:cxn modelId="{D6159D39-6A86-44BB-BB06-760240AA92D8}" type="presParOf" srcId="{D4AC1ADE-03D3-47F0-880F-069F9706AD58}" destId="{A69A05FF-5C92-4360-A0C9-C0431CD66B2C}" srcOrd="1" destOrd="0" presId="urn:microsoft.com/office/officeart/2008/layout/LinedList"/>
    <dgm:cxn modelId="{31A11B56-0AC9-4165-A421-D3D6515AE907}" type="presParOf" srcId="{A69A05FF-5C92-4360-A0C9-C0431CD66B2C}" destId="{EC7363FC-92F1-4BD0-94FB-E324E22C3514}" srcOrd="0" destOrd="0" presId="urn:microsoft.com/office/officeart/2008/layout/LinedList"/>
    <dgm:cxn modelId="{D9C3B28D-6C4F-44CF-A603-9789920643C1}" type="presParOf" srcId="{A69A05FF-5C92-4360-A0C9-C0431CD66B2C}" destId="{AC5574AA-D711-4588-A88E-86A2C9515D8E}" srcOrd="1" destOrd="0" presId="urn:microsoft.com/office/officeart/2008/layout/LinedList"/>
    <dgm:cxn modelId="{FAC40842-9034-45FB-B5C0-A1CFFA900871}" type="presParOf" srcId="{D4AC1ADE-03D3-47F0-880F-069F9706AD58}" destId="{7B39F35A-91D8-41C2-AFEF-4A92E171A971}" srcOrd="2" destOrd="0" presId="urn:microsoft.com/office/officeart/2008/layout/LinedList"/>
    <dgm:cxn modelId="{258C5132-D38F-46E1-9D6D-6A694F5CA48D}" type="presParOf" srcId="{D4AC1ADE-03D3-47F0-880F-069F9706AD58}" destId="{FDB6C900-F161-4AAA-8CBE-29D7E42953C0}" srcOrd="3" destOrd="0" presId="urn:microsoft.com/office/officeart/2008/layout/LinedList"/>
    <dgm:cxn modelId="{FA187978-AC6C-4130-B9DC-353C9BC4972D}" type="presParOf" srcId="{FDB6C900-F161-4AAA-8CBE-29D7E42953C0}" destId="{5AEA9865-D879-4038-8DC2-D12AE5DAB34B}" srcOrd="0" destOrd="0" presId="urn:microsoft.com/office/officeart/2008/layout/LinedList"/>
    <dgm:cxn modelId="{DA8D6807-4855-4FD3-B315-998FAFE26A5F}" type="presParOf" srcId="{FDB6C900-F161-4AAA-8CBE-29D7E42953C0}" destId="{CA96621C-FE9B-4C3D-9F04-9880E7AB6DF7}" srcOrd="1" destOrd="0" presId="urn:microsoft.com/office/officeart/2008/layout/LinedList"/>
    <dgm:cxn modelId="{3B948E49-6448-46A5-A89A-18AE2A459946}" type="presParOf" srcId="{D4AC1ADE-03D3-47F0-880F-069F9706AD58}" destId="{FEC7AD6F-D89F-4B9B-8242-FC012B79CA9A}" srcOrd="4" destOrd="0" presId="urn:microsoft.com/office/officeart/2008/layout/LinedList"/>
    <dgm:cxn modelId="{5CAD02C0-11A1-4A52-A789-CF4723BAABA0}" type="presParOf" srcId="{D4AC1ADE-03D3-47F0-880F-069F9706AD58}" destId="{0267D2D1-1B62-48F5-B3D1-9A3F5618FF22}" srcOrd="5" destOrd="0" presId="urn:microsoft.com/office/officeart/2008/layout/LinedList"/>
    <dgm:cxn modelId="{2F91F59A-95A5-47B8-A605-924FA126CEDF}" type="presParOf" srcId="{0267D2D1-1B62-48F5-B3D1-9A3F5618FF22}" destId="{0A6E2244-9B04-44DA-8908-A3FACF57B0DE}" srcOrd="0" destOrd="0" presId="urn:microsoft.com/office/officeart/2008/layout/LinedList"/>
    <dgm:cxn modelId="{8BCFB034-41D0-4B83-9920-EDD265AD548D}" type="presParOf" srcId="{0267D2D1-1B62-48F5-B3D1-9A3F5618FF22}" destId="{55E5B2BA-8183-42B1-81CC-8EC0D77C7F14}" srcOrd="1" destOrd="0" presId="urn:microsoft.com/office/officeart/2008/layout/LinedList"/>
    <dgm:cxn modelId="{D35ECE82-ACF0-4ECB-A5A7-D93F3B70AEF0}" type="presParOf" srcId="{D4AC1ADE-03D3-47F0-880F-069F9706AD58}" destId="{5AE9F099-C122-4E63-9621-E47898CBF777}" srcOrd="6" destOrd="0" presId="urn:microsoft.com/office/officeart/2008/layout/LinedList"/>
    <dgm:cxn modelId="{62F5233B-0D18-48DC-9420-D5B989665D77}" type="presParOf" srcId="{D4AC1ADE-03D3-47F0-880F-069F9706AD58}" destId="{D4FD3F35-6318-4117-876F-9E070681A866}" srcOrd="7" destOrd="0" presId="urn:microsoft.com/office/officeart/2008/layout/LinedList"/>
    <dgm:cxn modelId="{4378EC57-276C-42E0-B986-9E1CA73466F6}" type="presParOf" srcId="{D4FD3F35-6318-4117-876F-9E070681A866}" destId="{0529D35F-DAD1-4D33-B2A7-0C53B4666EAF}" srcOrd="0" destOrd="0" presId="urn:microsoft.com/office/officeart/2008/layout/LinedList"/>
    <dgm:cxn modelId="{526547B0-8DE9-48EC-97EF-0D5BFACFE84B}" type="presParOf" srcId="{D4FD3F35-6318-4117-876F-9E070681A866}" destId="{99FA14B2-210C-4942-A0D8-E82066D0FC59}" srcOrd="1" destOrd="0" presId="urn:microsoft.com/office/officeart/2008/layout/LinedList"/>
    <dgm:cxn modelId="{854CEA5B-B3FD-488B-B805-7397A81A9537}" type="presParOf" srcId="{D4AC1ADE-03D3-47F0-880F-069F9706AD58}" destId="{B3408F7B-AD0B-48BA-AAE7-E33379B769F3}" srcOrd="8" destOrd="0" presId="urn:microsoft.com/office/officeart/2008/layout/LinedList"/>
    <dgm:cxn modelId="{4A78258E-D000-466A-85F9-FC015D9DE29C}" type="presParOf" srcId="{D4AC1ADE-03D3-47F0-880F-069F9706AD58}" destId="{B7748E16-1204-40FC-A47A-7DF8D9D1AD4B}" srcOrd="9" destOrd="0" presId="urn:microsoft.com/office/officeart/2008/layout/LinedList"/>
    <dgm:cxn modelId="{E443305B-0317-41CD-9D2C-0A7145481B62}" type="presParOf" srcId="{B7748E16-1204-40FC-A47A-7DF8D9D1AD4B}" destId="{3B63EB78-D22C-44D9-8B3E-248E3B4B268B}" srcOrd="0" destOrd="0" presId="urn:microsoft.com/office/officeart/2008/layout/LinedList"/>
    <dgm:cxn modelId="{B8EC65BA-63CB-4D4E-8E67-EFC4324BBD12}" type="presParOf" srcId="{B7748E16-1204-40FC-A47A-7DF8D9D1AD4B}" destId="{A2D7F624-42AE-478A-99A7-05A4AD31B3D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FDC4C8-8B81-4248-83FD-EEC01B106BA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418062-8F64-45B4-88E3-A424E5D4A211}">
      <dgm:prSet custT="1"/>
      <dgm:spPr/>
      <dgm:t>
        <a:bodyPr/>
        <a:lstStyle/>
        <a:p>
          <a:r>
            <a:rPr lang="th-TH" sz="4000" b="1" dirty="0"/>
            <a:t>3. รายวิชาในแต่ละหมวดและจำนวนหน่วยกิต</a:t>
          </a:r>
        </a:p>
      </dgm:t>
    </dgm:pt>
    <dgm:pt modelId="{986D638A-8606-41F3-B85E-E11B450442A4}" type="parTrans" cxnId="{F18EB82F-7FB2-43FD-AED3-CE973CA91B3B}">
      <dgm:prSet/>
      <dgm:spPr/>
      <dgm:t>
        <a:bodyPr/>
        <a:lstStyle/>
        <a:p>
          <a:endParaRPr lang="th-TH"/>
        </a:p>
      </dgm:t>
    </dgm:pt>
    <dgm:pt modelId="{D0AC3A62-7A91-4623-8A62-5589CB55594D}" type="sibTrans" cxnId="{F18EB82F-7FB2-43FD-AED3-CE973CA91B3B}">
      <dgm:prSet/>
      <dgm:spPr/>
      <dgm:t>
        <a:bodyPr/>
        <a:lstStyle/>
        <a:p>
          <a:endParaRPr lang="th-TH"/>
        </a:p>
      </dgm:t>
    </dgm:pt>
    <dgm:pt modelId="{D4AC1ADE-03D3-47F0-880F-069F9706AD58}" type="pres">
      <dgm:prSet presAssocID="{B8FDC4C8-8B81-4248-83FD-EEC01B106BA5}" presName="vert0" presStyleCnt="0">
        <dgm:presLayoutVars>
          <dgm:dir/>
          <dgm:animOne val="branch"/>
          <dgm:animLvl val="lvl"/>
        </dgm:presLayoutVars>
      </dgm:prSet>
      <dgm:spPr/>
    </dgm:pt>
    <dgm:pt modelId="{FEC7AD6F-D89F-4B9B-8242-FC012B79CA9A}" type="pres">
      <dgm:prSet presAssocID="{8C418062-8F64-45B4-88E3-A424E5D4A211}" presName="thickLine" presStyleLbl="alignNode1" presStyleIdx="0" presStyleCnt="1"/>
      <dgm:spPr/>
    </dgm:pt>
    <dgm:pt modelId="{0267D2D1-1B62-48F5-B3D1-9A3F5618FF22}" type="pres">
      <dgm:prSet presAssocID="{8C418062-8F64-45B4-88E3-A424E5D4A211}" presName="horz1" presStyleCnt="0"/>
      <dgm:spPr/>
    </dgm:pt>
    <dgm:pt modelId="{0A6E2244-9B04-44DA-8908-A3FACF57B0DE}" type="pres">
      <dgm:prSet presAssocID="{8C418062-8F64-45B4-88E3-A424E5D4A211}" presName="tx1" presStyleLbl="revTx" presStyleIdx="0" presStyleCnt="1"/>
      <dgm:spPr/>
    </dgm:pt>
    <dgm:pt modelId="{55E5B2BA-8183-42B1-81CC-8EC0D77C7F14}" type="pres">
      <dgm:prSet presAssocID="{8C418062-8F64-45B4-88E3-A424E5D4A211}" presName="vert1" presStyleCnt="0"/>
      <dgm:spPr/>
    </dgm:pt>
  </dgm:ptLst>
  <dgm:cxnLst>
    <dgm:cxn modelId="{ECDA9511-C0C5-4008-B59E-D1C886AEC680}" type="presOf" srcId="{B8FDC4C8-8B81-4248-83FD-EEC01B106BA5}" destId="{D4AC1ADE-03D3-47F0-880F-069F9706AD58}" srcOrd="0" destOrd="0" presId="urn:microsoft.com/office/officeart/2008/layout/LinedList"/>
    <dgm:cxn modelId="{F18EB82F-7FB2-43FD-AED3-CE973CA91B3B}" srcId="{B8FDC4C8-8B81-4248-83FD-EEC01B106BA5}" destId="{8C418062-8F64-45B4-88E3-A424E5D4A211}" srcOrd="0" destOrd="0" parTransId="{986D638A-8606-41F3-B85E-E11B450442A4}" sibTransId="{D0AC3A62-7A91-4623-8A62-5589CB55594D}"/>
    <dgm:cxn modelId="{AA90ECE9-AA32-442D-BECB-D20A7C2E7E0D}" type="presOf" srcId="{8C418062-8F64-45B4-88E3-A424E5D4A211}" destId="{0A6E2244-9B04-44DA-8908-A3FACF57B0DE}" srcOrd="0" destOrd="0" presId="urn:microsoft.com/office/officeart/2008/layout/LinedList"/>
    <dgm:cxn modelId="{3B948E49-6448-46A5-A89A-18AE2A459946}" type="presParOf" srcId="{D4AC1ADE-03D3-47F0-880F-069F9706AD58}" destId="{FEC7AD6F-D89F-4B9B-8242-FC012B79CA9A}" srcOrd="0" destOrd="0" presId="urn:microsoft.com/office/officeart/2008/layout/LinedList"/>
    <dgm:cxn modelId="{5CAD02C0-11A1-4A52-A789-CF4723BAABA0}" type="presParOf" srcId="{D4AC1ADE-03D3-47F0-880F-069F9706AD58}" destId="{0267D2D1-1B62-48F5-B3D1-9A3F5618FF22}" srcOrd="1" destOrd="0" presId="urn:microsoft.com/office/officeart/2008/layout/LinedList"/>
    <dgm:cxn modelId="{2F91F59A-95A5-47B8-A605-924FA126CEDF}" type="presParOf" srcId="{0267D2D1-1B62-48F5-B3D1-9A3F5618FF22}" destId="{0A6E2244-9B04-44DA-8908-A3FACF57B0DE}" srcOrd="0" destOrd="0" presId="urn:microsoft.com/office/officeart/2008/layout/LinedList"/>
    <dgm:cxn modelId="{8BCFB034-41D0-4B83-9920-EDD265AD548D}" type="presParOf" srcId="{0267D2D1-1B62-48F5-B3D1-9A3F5618FF22}" destId="{55E5B2BA-8183-42B1-81CC-8EC0D77C7F1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FDC4C8-8B81-4248-83FD-EEC01B106BA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5BC2DA-051B-4B94-A32A-34E9A925F26F}">
      <dgm:prSet custT="1"/>
      <dgm:spPr/>
      <dgm:t>
        <a:bodyPr/>
        <a:lstStyle/>
        <a:p>
          <a:r>
            <a:rPr lang="th-TH" sz="4000" b="1" dirty="0"/>
            <a:t>4. แผนการศึกษา</a:t>
          </a:r>
        </a:p>
      </dgm:t>
    </dgm:pt>
    <dgm:pt modelId="{4F453DBE-D3B4-4D4F-ABA2-3D71B563E681}" type="parTrans" cxnId="{E1E29556-634E-4688-9842-1DC7B64824A1}">
      <dgm:prSet/>
      <dgm:spPr/>
      <dgm:t>
        <a:bodyPr/>
        <a:lstStyle/>
        <a:p>
          <a:endParaRPr lang="th-TH"/>
        </a:p>
      </dgm:t>
    </dgm:pt>
    <dgm:pt modelId="{435D73D1-BEED-4D56-B116-427DC139770E}" type="sibTrans" cxnId="{E1E29556-634E-4688-9842-1DC7B64824A1}">
      <dgm:prSet/>
      <dgm:spPr/>
      <dgm:t>
        <a:bodyPr/>
        <a:lstStyle/>
        <a:p>
          <a:endParaRPr lang="th-TH"/>
        </a:p>
      </dgm:t>
    </dgm:pt>
    <dgm:pt modelId="{D4AC1ADE-03D3-47F0-880F-069F9706AD58}" type="pres">
      <dgm:prSet presAssocID="{B8FDC4C8-8B81-4248-83FD-EEC01B106BA5}" presName="vert0" presStyleCnt="0">
        <dgm:presLayoutVars>
          <dgm:dir/>
          <dgm:animOne val="branch"/>
          <dgm:animLvl val="lvl"/>
        </dgm:presLayoutVars>
      </dgm:prSet>
      <dgm:spPr/>
    </dgm:pt>
    <dgm:pt modelId="{5AE9F099-C122-4E63-9621-E47898CBF777}" type="pres">
      <dgm:prSet presAssocID="{005BC2DA-051B-4B94-A32A-34E9A925F26F}" presName="thickLine" presStyleLbl="alignNode1" presStyleIdx="0" presStyleCnt="1"/>
      <dgm:spPr/>
    </dgm:pt>
    <dgm:pt modelId="{D4FD3F35-6318-4117-876F-9E070681A866}" type="pres">
      <dgm:prSet presAssocID="{005BC2DA-051B-4B94-A32A-34E9A925F26F}" presName="horz1" presStyleCnt="0"/>
      <dgm:spPr/>
    </dgm:pt>
    <dgm:pt modelId="{0529D35F-DAD1-4D33-B2A7-0C53B4666EAF}" type="pres">
      <dgm:prSet presAssocID="{005BC2DA-051B-4B94-A32A-34E9A925F26F}" presName="tx1" presStyleLbl="revTx" presStyleIdx="0" presStyleCnt="1"/>
      <dgm:spPr/>
    </dgm:pt>
    <dgm:pt modelId="{99FA14B2-210C-4942-A0D8-E82066D0FC59}" type="pres">
      <dgm:prSet presAssocID="{005BC2DA-051B-4B94-A32A-34E9A925F26F}" presName="vert1" presStyleCnt="0"/>
      <dgm:spPr/>
    </dgm:pt>
  </dgm:ptLst>
  <dgm:cxnLst>
    <dgm:cxn modelId="{ECDA9511-C0C5-4008-B59E-D1C886AEC680}" type="presOf" srcId="{B8FDC4C8-8B81-4248-83FD-EEC01B106BA5}" destId="{D4AC1ADE-03D3-47F0-880F-069F9706AD58}" srcOrd="0" destOrd="0" presId="urn:microsoft.com/office/officeart/2008/layout/LinedList"/>
    <dgm:cxn modelId="{E1E29556-634E-4688-9842-1DC7B64824A1}" srcId="{B8FDC4C8-8B81-4248-83FD-EEC01B106BA5}" destId="{005BC2DA-051B-4B94-A32A-34E9A925F26F}" srcOrd="0" destOrd="0" parTransId="{4F453DBE-D3B4-4D4F-ABA2-3D71B563E681}" sibTransId="{435D73D1-BEED-4D56-B116-427DC139770E}"/>
    <dgm:cxn modelId="{B62884BE-FDED-4310-8FE9-F09AA3C41B30}" type="presOf" srcId="{005BC2DA-051B-4B94-A32A-34E9A925F26F}" destId="{0529D35F-DAD1-4D33-B2A7-0C53B4666EAF}" srcOrd="0" destOrd="0" presId="urn:microsoft.com/office/officeart/2008/layout/LinedList"/>
    <dgm:cxn modelId="{D35ECE82-ACF0-4ECB-A5A7-D93F3B70AEF0}" type="presParOf" srcId="{D4AC1ADE-03D3-47F0-880F-069F9706AD58}" destId="{5AE9F099-C122-4E63-9621-E47898CBF777}" srcOrd="0" destOrd="0" presId="urn:microsoft.com/office/officeart/2008/layout/LinedList"/>
    <dgm:cxn modelId="{62F5233B-0D18-48DC-9420-D5B989665D77}" type="presParOf" srcId="{D4AC1ADE-03D3-47F0-880F-069F9706AD58}" destId="{D4FD3F35-6318-4117-876F-9E070681A866}" srcOrd="1" destOrd="0" presId="urn:microsoft.com/office/officeart/2008/layout/LinedList"/>
    <dgm:cxn modelId="{4378EC57-276C-42E0-B986-9E1CA73466F6}" type="presParOf" srcId="{D4FD3F35-6318-4117-876F-9E070681A866}" destId="{0529D35F-DAD1-4D33-B2A7-0C53B4666EAF}" srcOrd="0" destOrd="0" presId="urn:microsoft.com/office/officeart/2008/layout/LinedList"/>
    <dgm:cxn modelId="{526547B0-8DE9-48EC-97EF-0D5BFACFE84B}" type="presParOf" srcId="{D4FD3F35-6318-4117-876F-9E070681A866}" destId="{99FA14B2-210C-4942-A0D8-E82066D0FC5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FDC4C8-8B81-4248-83FD-EEC01B106BA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F54FCA-8890-4540-9E46-151716001C97}">
      <dgm:prSet custT="1"/>
      <dgm:spPr/>
      <dgm:t>
        <a:bodyPr/>
        <a:lstStyle/>
        <a:p>
          <a:r>
            <a:rPr lang="th-TH" sz="4000" b="1" dirty="0"/>
            <a:t>5. คำอธิบายรายวิชา</a:t>
          </a:r>
        </a:p>
      </dgm:t>
    </dgm:pt>
    <dgm:pt modelId="{A7557277-BC1E-4952-8BF8-91972BD13B9E}" type="parTrans" cxnId="{8EB6140D-1225-4B4A-BB35-935412033D0F}">
      <dgm:prSet/>
      <dgm:spPr/>
      <dgm:t>
        <a:bodyPr/>
        <a:lstStyle/>
        <a:p>
          <a:endParaRPr lang="th-TH"/>
        </a:p>
      </dgm:t>
    </dgm:pt>
    <dgm:pt modelId="{C15F405E-ABD3-45E0-9CED-6ECA072AFDF8}" type="sibTrans" cxnId="{8EB6140D-1225-4B4A-BB35-935412033D0F}">
      <dgm:prSet/>
      <dgm:spPr/>
      <dgm:t>
        <a:bodyPr/>
        <a:lstStyle/>
        <a:p>
          <a:endParaRPr lang="th-TH"/>
        </a:p>
      </dgm:t>
    </dgm:pt>
    <dgm:pt modelId="{D4AC1ADE-03D3-47F0-880F-069F9706AD58}" type="pres">
      <dgm:prSet presAssocID="{B8FDC4C8-8B81-4248-83FD-EEC01B106BA5}" presName="vert0" presStyleCnt="0">
        <dgm:presLayoutVars>
          <dgm:dir/>
          <dgm:animOne val="branch"/>
          <dgm:animLvl val="lvl"/>
        </dgm:presLayoutVars>
      </dgm:prSet>
      <dgm:spPr/>
    </dgm:pt>
    <dgm:pt modelId="{B3408F7B-AD0B-48BA-AAE7-E33379B769F3}" type="pres">
      <dgm:prSet presAssocID="{65F54FCA-8890-4540-9E46-151716001C97}" presName="thickLine" presStyleLbl="alignNode1" presStyleIdx="0" presStyleCnt="1"/>
      <dgm:spPr/>
    </dgm:pt>
    <dgm:pt modelId="{B7748E16-1204-40FC-A47A-7DF8D9D1AD4B}" type="pres">
      <dgm:prSet presAssocID="{65F54FCA-8890-4540-9E46-151716001C97}" presName="horz1" presStyleCnt="0"/>
      <dgm:spPr/>
    </dgm:pt>
    <dgm:pt modelId="{3B63EB78-D22C-44D9-8B3E-248E3B4B268B}" type="pres">
      <dgm:prSet presAssocID="{65F54FCA-8890-4540-9E46-151716001C97}" presName="tx1" presStyleLbl="revTx" presStyleIdx="0" presStyleCnt="1"/>
      <dgm:spPr/>
    </dgm:pt>
    <dgm:pt modelId="{A2D7F624-42AE-478A-99A7-05A4AD31B3DD}" type="pres">
      <dgm:prSet presAssocID="{65F54FCA-8890-4540-9E46-151716001C97}" presName="vert1" presStyleCnt="0"/>
      <dgm:spPr/>
    </dgm:pt>
  </dgm:ptLst>
  <dgm:cxnLst>
    <dgm:cxn modelId="{2E823A04-6D6F-485A-B7A5-8F375C0F0935}" type="presOf" srcId="{65F54FCA-8890-4540-9E46-151716001C97}" destId="{3B63EB78-D22C-44D9-8B3E-248E3B4B268B}" srcOrd="0" destOrd="0" presId="urn:microsoft.com/office/officeart/2008/layout/LinedList"/>
    <dgm:cxn modelId="{8EB6140D-1225-4B4A-BB35-935412033D0F}" srcId="{B8FDC4C8-8B81-4248-83FD-EEC01B106BA5}" destId="{65F54FCA-8890-4540-9E46-151716001C97}" srcOrd="0" destOrd="0" parTransId="{A7557277-BC1E-4952-8BF8-91972BD13B9E}" sibTransId="{C15F405E-ABD3-45E0-9CED-6ECA072AFDF8}"/>
    <dgm:cxn modelId="{ECDA9511-C0C5-4008-B59E-D1C886AEC680}" type="presOf" srcId="{B8FDC4C8-8B81-4248-83FD-EEC01B106BA5}" destId="{D4AC1ADE-03D3-47F0-880F-069F9706AD58}" srcOrd="0" destOrd="0" presId="urn:microsoft.com/office/officeart/2008/layout/LinedList"/>
    <dgm:cxn modelId="{854CEA5B-B3FD-488B-B805-7397A81A9537}" type="presParOf" srcId="{D4AC1ADE-03D3-47F0-880F-069F9706AD58}" destId="{B3408F7B-AD0B-48BA-AAE7-E33379B769F3}" srcOrd="0" destOrd="0" presId="urn:microsoft.com/office/officeart/2008/layout/LinedList"/>
    <dgm:cxn modelId="{4A78258E-D000-466A-85F9-FC015D9DE29C}" type="presParOf" srcId="{D4AC1ADE-03D3-47F0-880F-069F9706AD58}" destId="{B7748E16-1204-40FC-A47A-7DF8D9D1AD4B}" srcOrd="1" destOrd="0" presId="urn:microsoft.com/office/officeart/2008/layout/LinedList"/>
    <dgm:cxn modelId="{E443305B-0317-41CD-9D2C-0A7145481B62}" type="presParOf" srcId="{B7748E16-1204-40FC-A47A-7DF8D9D1AD4B}" destId="{3B63EB78-D22C-44D9-8B3E-248E3B4B268B}" srcOrd="0" destOrd="0" presId="urn:microsoft.com/office/officeart/2008/layout/LinedList"/>
    <dgm:cxn modelId="{B8EC65BA-63CB-4D4E-8E67-EFC4324BBD12}" type="presParOf" srcId="{B7748E16-1204-40FC-A47A-7DF8D9D1AD4B}" destId="{A2D7F624-42AE-478A-99A7-05A4AD31B3D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FDC4C8-8B81-4248-83FD-EEC01B106BA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77C405-61B6-426D-A4BC-C878E96ECA60}">
      <dgm:prSet custT="1"/>
      <dgm:spPr/>
      <dgm:t>
        <a:bodyPr/>
        <a:lstStyle/>
        <a:p>
          <a:r>
            <a:rPr lang="th-TH" sz="3200" b="1" dirty="0"/>
            <a:t>1. ระบบการจัดการศึกษา</a:t>
          </a:r>
          <a:endParaRPr lang="en-US" sz="3200" b="1" dirty="0"/>
        </a:p>
      </dgm:t>
    </dgm:pt>
    <dgm:pt modelId="{093CFF8C-E3A0-4220-8A77-C3DB3B8EEF70}" type="parTrans" cxnId="{E321C509-6600-4D08-BC60-2E71570FE251}">
      <dgm:prSet/>
      <dgm:spPr/>
      <dgm:t>
        <a:bodyPr/>
        <a:lstStyle/>
        <a:p>
          <a:endParaRPr lang="en-US" sz="3200" b="1"/>
        </a:p>
      </dgm:t>
    </dgm:pt>
    <dgm:pt modelId="{0613018E-964D-4AF7-B417-4CF72EBB8891}" type="sibTrans" cxnId="{E321C509-6600-4D08-BC60-2E71570FE251}">
      <dgm:prSet/>
      <dgm:spPr/>
      <dgm:t>
        <a:bodyPr/>
        <a:lstStyle/>
        <a:p>
          <a:endParaRPr lang="en-US" sz="3200" b="1"/>
        </a:p>
      </dgm:t>
    </dgm:pt>
    <dgm:pt modelId="{65E4EA66-9B43-49F7-8901-8D79B859C46B}">
      <dgm:prSet custT="1"/>
      <dgm:spPr/>
      <dgm:t>
        <a:bodyPr/>
        <a:lstStyle/>
        <a:p>
          <a:r>
            <a:rPr lang="th-TH" sz="3200" b="1" dirty="0"/>
            <a:t>2. การจัดการศึกษาภาคฤดูร้อน</a:t>
          </a:r>
        </a:p>
      </dgm:t>
    </dgm:pt>
    <dgm:pt modelId="{48DE4081-1C6E-4E94-BA58-1DAF391D1EA7}" type="parTrans" cxnId="{12159D1F-0B82-4A76-A6C0-DB6EE0873417}">
      <dgm:prSet/>
      <dgm:spPr/>
      <dgm:t>
        <a:bodyPr/>
        <a:lstStyle/>
        <a:p>
          <a:endParaRPr lang="th-TH" sz="3200"/>
        </a:p>
      </dgm:t>
    </dgm:pt>
    <dgm:pt modelId="{9A958A73-FA0C-4949-8BA0-6373410A3345}" type="sibTrans" cxnId="{12159D1F-0B82-4A76-A6C0-DB6EE0873417}">
      <dgm:prSet/>
      <dgm:spPr/>
      <dgm:t>
        <a:bodyPr/>
        <a:lstStyle/>
        <a:p>
          <a:endParaRPr lang="th-TH" sz="3200"/>
        </a:p>
      </dgm:t>
    </dgm:pt>
    <dgm:pt modelId="{98698A9C-21A8-43F4-97A2-79ADAA49FFB4}">
      <dgm:prSet custT="1"/>
      <dgm:spPr/>
      <dgm:t>
        <a:bodyPr/>
        <a:lstStyle/>
        <a:p>
          <a:r>
            <a:rPr lang="th-TH" sz="2800" b="1" dirty="0"/>
            <a:t>3. การเทียบเคียงหน่วยกิตในระบบทวิภาค การเทียบโอนหน่วยกิต รายวิชาและการลงทะเบียนข้ามมหาวิทยาลัย (ถ้ามี)</a:t>
          </a:r>
        </a:p>
      </dgm:t>
    </dgm:pt>
    <dgm:pt modelId="{F43F317A-0F7B-487E-9694-F194490F6455}" type="parTrans" cxnId="{25102A38-582C-45D7-BCDC-B1C9C17C20A2}">
      <dgm:prSet/>
      <dgm:spPr/>
      <dgm:t>
        <a:bodyPr/>
        <a:lstStyle/>
        <a:p>
          <a:endParaRPr lang="th-TH" sz="3200"/>
        </a:p>
      </dgm:t>
    </dgm:pt>
    <dgm:pt modelId="{658E9559-A508-4C66-A249-1654D69CF75C}" type="sibTrans" cxnId="{25102A38-582C-45D7-BCDC-B1C9C17C20A2}">
      <dgm:prSet/>
      <dgm:spPr/>
      <dgm:t>
        <a:bodyPr/>
        <a:lstStyle/>
        <a:p>
          <a:endParaRPr lang="th-TH" sz="3200"/>
        </a:p>
      </dgm:t>
    </dgm:pt>
    <dgm:pt modelId="{745868EC-917A-4996-B787-017D5438FCCD}">
      <dgm:prSet custT="1"/>
      <dgm:spPr/>
      <dgm:t>
        <a:bodyPr/>
        <a:lstStyle/>
        <a:p>
          <a:r>
            <a:rPr lang="th-TH" sz="3200" b="1" dirty="0"/>
            <a:t>4. วัน-เวลาในการดำเนินการสอน</a:t>
          </a:r>
        </a:p>
      </dgm:t>
    </dgm:pt>
    <dgm:pt modelId="{60B9D0B5-1302-46B6-9B4C-05B678947088}" type="parTrans" cxnId="{3BB2A373-5C81-4617-909C-EBA140C57E34}">
      <dgm:prSet/>
      <dgm:spPr/>
      <dgm:t>
        <a:bodyPr/>
        <a:lstStyle/>
        <a:p>
          <a:endParaRPr lang="th-TH" sz="3200"/>
        </a:p>
      </dgm:t>
    </dgm:pt>
    <dgm:pt modelId="{A612ED8F-6027-4553-8B53-F5C12C187245}" type="sibTrans" cxnId="{3BB2A373-5C81-4617-909C-EBA140C57E34}">
      <dgm:prSet/>
      <dgm:spPr/>
      <dgm:t>
        <a:bodyPr/>
        <a:lstStyle/>
        <a:p>
          <a:endParaRPr lang="th-TH" sz="3200"/>
        </a:p>
      </dgm:t>
    </dgm:pt>
    <dgm:pt modelId="{3E8B2986-D565-4456-AE55-327B906C6E01}">
      <dgm:prSet custT="1"/>
      <dgm:spPr/>
      <dgm:t>
        <a:bodyPr/>
        <a:lstStyle/>
        <a:p>
          <a:r>
            <a:rPr lang="th-TH" sz="3200" b="1" dirty="0"/>
            <a:t>5. ปัญหาของนักศึกษาแรกเข้า</a:t>
          </a:r>
        </a:p>
      </dgm:t>
    </dgm:pt>
    <dgm:pt modelId="{9AB48A90-53ED-4005-AF28-18137BDFCD8D}" type="parTrans" cxnId="{05B4182B-1546-475B-9070-B9A6BAB95C0C}">
      <dgm:prSet/>
      <dgm:spPr/>
      <dgm:t>
        <a:bodyPr/>
        <a:lstStyle/>
        <a:p>
          <a:endParaRPr lang="th-TH" sz="3200"/>
        </a:p>
      </dgm:t>
    </dgm:pt>
    <dgm:pt modelId="{5412DAAD-1F58-40D9-AA49-A8EA3E0F7389}" type="sibTrans" cxnId="{05B4182B-1546-475B-9070-B9A6BAB95C0C}">
      <dgm:prSet/>
      <dgm:spPr/>
      <dgm:t>
        <a:bodyPr/>
        <a:lstStyle/>
        <a:p>
          <a:endParaRPr lang="th-TH" sz="3200"/>
        </a:p>
      </dgm:t>
    </dgm:pt>
    <dgm:pt modelId="{638B11E9-3C8A-43F9-94D0-57723AA25BE5}">
      <dgm:prSet custT="1"/>
      <dgm:spPr/>
      <dgm:t>
        <a:bodyPr/>
        <a:lstStyle/>
        <a:p>
          <a:r>
            <a:rPr lang="th-TH" sz="3200" b="1" dirty="0"/>
            <a:t>6. กลยุทธ์ในการดำเนินการเพื่อแก้ปัญหา/ข้อจำกัดของนักศึกษา</a:t>
          </a:r>
        </a:p>
      </dgm:t>
    </dgm:pt>
    <dgm:pt modelId="{BE89B1C3-1207-43BF-AC96-312F8C4851AD}" type="parTrans" cxnId="{A7E635B1-E013-46B0-8846-895DD72DA48A}">
      <dgm:prSet/>
      <dgm:spPr/>
      <dgm:t>
        <a:bodyPr/>
        <a:lstStyle/>
        <a:p>
          <a:endParaRPr lang="th-TH" sz="3200"/>
        </a:p>
      </dgm:t>
    </dgm:pt>
    <dgm:pt modelId="{CCC75668-F166-4B7F-8738-C6D9BCD0EECB}" type="sibTrans" cxnId="{A7E635B1-E013-46B0-8846-895DD72DA48A}">
      <dgm:prSet/>
      <dgm:spPr/>
      <dgm:t>
        <a:bodyPr/>
        <a:lstStyle/>
        <a:p>
          <a:endParaRPr lang="th-TH" sz="3200"/>
        </a:p>
      </dgm:t>
    </dgm:pt>
    <dgm:pt modelId="{013B3F25-87A2-448D-8B98-CA7A73ED3E34}">
      <dgm:prSet custT="1"/>
      <dgm:spPr/>
      <dgm:t>
        <a:bodyPr/>
        <a:lstStyle/>
        <a:p>
          <a:r>
            <a:rPr lang="th-TH" sz="3200" b="1" dirty="0"/>
            <a:t>7. องค์ประกอบเกี่ยวกับประสบการณ์ภาคสนาม (ถ้ามี)</a:t>
          </a:r>
        </a:p>
      </dgm:t>
    </dgm:pt>
    <dgm:pt modelId="{0567CCCA-2779-4484-A188-12A2939C340F}" type="parTrans" cxnId="{7CA74773-D9A3-4E37-8CFD-1448E1999380}">
      <dgm:prSet/>
      <dgm:spPr/>
      <dgm:t>
        <a:bodyPr/>
        <a:lstStyle/>
        <a:p>
          <a:endParaRPr lang="th-TH" sz="3200"/>
        </a:p>
      </dgm:t>
    </dgm:pt>
    <dgm:pt modelId="{77DDAF60-10B4-4FE1-9A8D-3EFB8DFF2DDB}" type="sibTrans" cxnId="{7CA74773-D9A3-4E37-8CFD-1448E1999380}">
      <dgm:prSet/>
      <dgm:spPr/>
      <dgm:t>
        <a:bodyPr/>
        <a:lstStyle/>
        <a:p>
          <a:endParaRPr lang="th-TH" sz="3200"/>
        </a:p>
      </dgm:t>
    </dgm:pt>
    <dgm:pt modelId="{4931DA8F-3BA9-4926-AEC6-78B1709C7CD4}">
      <dgm:prSet custT="1"/>
      <dgm:spPr/>
      <dgm:t>
        <a:bodyPr/>
        <a:lstStyle/>
        <a:p>
          <a:r>
            <a:rPr lang="th-TH" sz="3200" b="1" dirty="0"/>
            <a:t>8. ข้อกำหนดเกี่ยวกับการทำโครงงานหรือการวิจัย (ถ้ามี)</a:t>
          </a:r>
        </a:p>
      </dgm:t>
    </dgm:pt>
    <dgm:pt modelId="{B4359D07-3F44-405F-BDE6-E8B07B66433A}" type="parTrans" cxnId="{9872D0FE-8BA1-45BE-9CCB-22F22D20CF5F}">
      <dgm:prSet/>
      <dgm:spPr/>
      <dgm:t>
        <a:bodyPr/>
        <a:lstStyle/>
        <a:p>
          <a:endParaRPr lang="th-TH" sz="3200"/>
        </a:p>
      </dgm:t>
    </dgm:pt>
    <dgm:pt modelId="{4D11822A-606D-49EC-917B-95F3C3996BBF}" type="sibTrans" cxnId="{9872D0FE-8BA1-45BE-9CCB-22F22D20CF5F}">
      <dgm:prSet/>
      <dgm:spPr/>
      <dgm:t>
        <a:bodyPr/>
        <a:lstStyle/>
        <a:p>
          <a:endParaRPr lang="th-TH" sz="3200"/>
        </a:p>
      </dgm:t>
    </dgm:pt>
    <dgm:pt modelId="{D4AC1ADE-03D3-47F0-880F-069F9706AD58}" type="pres">
      <dgm:prSet presAssocID="{B8FDC4C8-8B81-4248-83FD-EEC01B106BA5}" presName="vert0" presStyleCnt="0">
        <dgm:presLayoutVars>
          <dgm:dir/>
          <dgm:animOne val="branch"/>
          <dgm:animLvl val="lvl"/>
        </dgm:presLayoutVars>
      </dgm:prSet>
      <dgm:spPr/>
    </dgm:pt>
    <dgm:pt modelId="{63E11199-04E0-4263-ACB5-89A61832898F}" type="pres">
      <dgm:prSet presAssocID="{2F77C405-61B6-426D-A4BC-C878E96ECA60}" presName="thickLine" presStyleLbl="alignNode1" presStyleIdx="0" presStyleCnt="8"/>
      <dgm:spPr/>
    </dgm:pt>
    <dgm:pt modelId="{A69A05FF-5C92-4360-A0C9-C0431CD66B2C}" type="pres">
      <dgm:prSet presAssocID="{2F77C405-61B6-426D-A4BC-C878E96ECA60}" presName="horz1" presStyleCnt="0"/>
      <dgm:spPr/>
    </dgm:pt>
    <dgm:pt modelId="{EC7363FC-92F1-4BD0-94FB-E324E22C3514}" type="pres">
      <dgm:prSet presAssocID="{2F77C405-61B6-426D-A4BC-C878E96ECA60}" presName="tx1" presStyleLbl="revTx" presStyleIdx="0" presStyleCnt="8"/>
      <dgm:spPr/>
    </dgm:pt>
    <dgm:pt modelId="{AC5574AA-D711-4588-A88E-86A2C9515D8E}" type="pres">
      <dgm:prSet presAssocID="{2F77C405-61B6-426D-A4BC-C878E96ECA60}" presName="vert1" presStyleCnt="0"/>
      <dgm:spPr/>
    </dgm:pt>
    <dgm:pt modelId="{BF89ABF5-DC9A-4FA3-BCBB-41135FC61E46}" type="pres">
      <dgm:prSet presAssocID="{65E4EA66-9B43-49F7-8901-8D79B859C46B}" presName="thickLine" presStyleLbl="alignNode1" presStyleIdx="1" presStyleCnt="8"/>
      <dgm:spPr/>
    </dgm:pt>
    <dgm:pt modelId="{F15F4E97-2970-424E-AD08-9C23E1876A64}" type="pres">
      <dgm:prSet presAssocID="{65E4EA66-9B43-49F7-8901-8D79B859C46B}" presName="horz1" presStyleCnt="0"/>
      <dgm:spPr/>
    </dgm:pt>
    <dgm:pt modelId="{40BFE312-B7C5-458B-A3D1-668CECDDC36B}" type="pres">
      <dgm:prSet presAssocID="{65E4EA66-9B43-49F7-8901-8D79B859C46B}" presName="tx1" presStyleLbl="revTx" presStyleIdx="1" presStyleCnt="8"/>
      <dgm:spPr/>
    </dgm:pt>
    <dgm:pt modelId="{30EDEB38-C786-40C7-BCF9-2CB730C90BD3}" type="pres">
      <dgm:prSet presAssocID="{65E4EA66-9B43-49F7-8901-8D79B859C46B}" presName="vert1" presStyleCnt="0"/>
      <dgm:spPr/>
    </dgm:pt>
    <dgm:pt modelId="{A0B2F299-96D8-4C46-A32A-5101CB3B4F12}" type="pres">
      <dgm:prSet presAssocID="{98698A9C-21A8-43F4-97A2-79ADAA49FFB4}" presName="thickLine" presStyleLbl="alignNode1" presStyleIdx="2" presStyleCnt="8"/>
      <dgm:spPr/>
    </dgm:pt>
    <dgm:pt modelId="{DF4B6883-0498-4E07-AFBF-4C9089C70D72}" type="pres">
      <dgm:prSet presAssocID="{98698A9C-21A8-43F4-97A2-79ADAA49FFB4}" presName="horz1" presStyleCnt="0"/>
      <dgm:spPr/>
    </dgm:pt>
    <dgm:pt modelId="{036B3B3E-D615-49A5-BFDA-612C0D8E06CC}" type="pres">
      <dgm:prSet presAssocID="{98698A9C-21A8-43F4-97A2-79ADAA49FFB4}" presName="tx1" presStyleLbl="revTx" presStyleIdx="2" presStyleCnt="8"/>
      <dgm:spPr/>
    </dgm:pt>
    <dgm:pt modelId="{A7E274E7-082C-4083-B7B2-6D3E9DDFC512}" type="pres">
      <dgm:prSet presAssocID="{98698A9C-21A8-43F4-97A2-79ADAA49FFB4}" presName="vert1" presStyleCnt="0"/>
      <dgm:spPr/>
    </dgm:pt>
    <dgm:pt modelId="{CFF2A595-14D2-4710-9539-41B04D9E20DA}" type="pres">
      <dgm:prSet presAssocID="{745868EC-917A-4996-B787-017D5438FCCD}" presName="thickLine" presStyleLbl="alignNode1" presStyleIdx="3" presStyleCnt="8"/>
      <dgm:spPr/>
    </dgm:pt>
    <dgm:pt modelId="{587B9941-EAA0-4E5E-9662-9A4BB2C14B31}" type="pres">
      <dgm:prSet presAssocID="{745868EC-917A-4996-B787-017D5438FCCD}" presName="horz1" presStyleCnt="0"/>
      <dgm:spPr/>
    </dgm:pt>
    <dgm:pt modelId="{100E7ED4-DC7E-4165-9A26-DE3571168C23}" type="pres">
      <dgm:prSet presAssocID="{745868EC-917A-4996-B787-017D5438FCCD}" presName="tx1" presStyleLbl="revTx" presStyleIdx="3" presStyleCnt="8"/>
      <dgm:spPr/>
    </dgm:pt>
    <dgm:pt modelId="{33D4A83B-D466-4339-A97B-55899AB120AA}" type="pres">
      <dgm:prSet presAssocID="{745868EC-917A-4996-B787-017D5438FCCD}" presName="vert1" presStyleCnt="0"/>
      <dgm:spPr/>
    </dgm:pt>
    <dgm:pt modelId="{68325FA8-2C02-4D43-98BC-427357E08327}" type="pres">
      <dgm:prSet presAssocID="{3E8B2986-D565-4456-AE55-327B906C6E01}" presName="thickLine" presStyleLbl="alignNode1" presStyleIdx="4" presStyleCnt="8"/>
      <dgm:spPr/>
    </dgm:pt>
    <dgm:pt modelId="{15CAAF3F-5C01-4FDC-8A0C-836857EBBCEF}" type="pres">
      <dgm:prSet presAssocID="{3E8B2986-D565-4456-AE55-327B906C6E01}" presName="horz1" presStyleCnt="0"/>
      <dgm:spPr/>
    </dgm:pt>
    <dgm:pt modelId="{2DA5BC23-659E-48D0-9E91-6757A0215AFC}" type="pres">
      <dgm:prSet presAssocID="{3E8B2986-D565-4456-AE55-327B906C6E01}" presName="tx1" presStyleLbl="revTx" presStyleIdx="4" presStyleCnt="8"/>
      <dgm:spPr/>
    </dgm:pt>
    <dgm:pt modelId="{65657C19-2EC4-4C2B-865D-B54A7D27B038}" type="pres">
      <dgm:prSet presAssocID="{3E8B2986-D565-4456-AE55-327B906C6E01}" presName="vert1" presStyleCnt="0"/>
      <dgm:spPr/>
    </dgm:pt>
    <dgm:pt modelId="{80DD6145-B412-4A7C-B51D-1273A58B84D6}" type="pres">
      <dgm:prSet presAssocID="{638B11E9-3C8A-43F9-94D0-57723AA25BE5}" presName="thickLine" presStyleLbl="alignNode1" presStyleIdx="5" presStyleCnt="8"/>
      <dgm:spPr/>
    </dgm:pt>
    <dgm:pt modelId="{8C45A815-BC61-4DA4-8C4D-6662036678A6}" type="pres">
      <dgm:prSet presAssocID="{638B11E9-3C8A-43F9-94D0-57723AA25BE5}" presName="horz1" presStyleCnt="0"/>
      <dgm:spPr/>
    </dgm:pt>
    <dgm:pt modelId="{7A7391E8-5622-44DC-9E23-93756DB1BB3D}" type="pres">
      <dgm:prSet presAssocID="{638B11E9-3C8A-43F9-94D0-57723AA25BE5}" presName="tx1" presStyleLbl="revTx" presStyleIdx="5" presStyleCnt="8"/>
      <dgm:spPr/>
    </dgm:pt>
    <dgm:pt modelId="{04B27BF1-80B2-4294-B937-A66E3DD83B32}" type="pres">
      <dgm:prSet presAssocID="{638B11E9-3C8A-43F9-94D0-57723AA25BE5}" presName="vert1" presStyleCnt="0"/>
      <dgm:spPr/>
    </dgm:pt>
    <dgm:pt modelId="{00EC1789-23A6-4187-BF6B-3692D6E3529C}" type="pres">
      <dgm:prSet presAssocID="{013B3F25-87A2-448D-8B98-CA7A73ED3E34}" presName="thickLine" presStyleLbl="alignNode1" presStyleIdx="6" presStyleCnt="8"/>
      <dgm:spPr/>
    </dgm:pt>
    <dgm:pt modelId="{9CD85B06-441A-4989-A8B6-29C6BD0E9C7A}" type="pres">
      <dgm:prSet presAssocID="{013B3F25-87A2-448D-8B98-CA7A73ED3E34}" presName="horz1" presStyleCnt="0"/>
      <dgm:spPr/>
    </dgm:pt>
    <dgm:pt modelId="{6DFD2822-B9DD-4553-96C3-F726837493DF}" type="pres">
      <dgm:prSet presAssocID="{013B3F25-87A2-448D-8B98-CA7A73ED3E34}" presName="tx1" presStyleLbl="revTx" presStyleIdx="6" presStyleCnt="8"/>
      <dgm:spPr/>
    </dgm:pt>
    <dgm:pt modelId="{634A7E8F-5D0F-477B-919D-ED0C873671A5}" type="pres">
      <dgm:prSet presAssocID="{013B3F25-87A2-448D-8B98-CA7A73ED3E34}" presName="vert1" presStyleCnt="0"/>
      <dgm:spPr/>
    </dgm:pt>
    <dgm:pt modelId="{154D3CD6-77F5-4CEA-B92E-836A9A4FF395}" type="pres">
      <dgm:prSet presAssocID="{4931DA8F-3BA9-4926-AEC6-78B1709C7CD4}" presName="thickLine" presStyleLbl="alignNode1" presStyleIdx="7" presStyleCnt="8"/>
      <dgm:spPr/>
    </dgm:pt>
    <dgm:pt modelId="{C34F355A-5B7B-41BC-8826-DE1D438DAC2F}" type="pres">
      <dgm:prSet presAssocID="{4931DA8F-3BA9-4926-AEC6-78B1709C7CD4}" presName="horz1" presStyleCnt="0"/>
      <dgm:spPr/>
    </dgm:pt>
    <dgm:pt modelId="{5756884F-4987-45E4-93BF-87DCC789CDAC}" type="pres">
      <dgm:prSet presAssocID="{4931DA8F-3BA9-4926-AEC6-78B1709C7CD4}" presName="tx1" presStyleLbl="revTx" presStyleIdx="7" presStyleCnt="8"/>
      <dgm:spPr/>
    </dgm:pt>
    <dgm:pt modelId="{109244F5-703F-4465-92DE-0FD5DE3EF435}" type="pres">
      <dgm:prSet presAssocID="{4931DA8F-3BA9-4926-AEC6-78B1709C7CD4}" presName="vert1" presStyleCnt="0"/>
      <dgm:spPr/>
    </dgm:pt>
  </dgm:ptLst>
  <dgm:cxnLst>
    <dgm:cxn modelId="{E321C509-6600-4D08-BC60-2E71570FE251}" srcId="{B8FDC4C8-8B81-4248-83FD-EEC01B106BA5}" destId="{2F77C405-61B6-426D-A4BC-C878E96ECA60}" srcOrd="0" destOrd="0" parTransId="{093CFF8C-E3A0-4220-8A77-C3DB3B8EEF70}" sibTransId="{0613018E-964D-4AF7-B417-4CF72EBB8891}"/>
    <dgm:cxn modelId="{ECDA9511-C0C5-4008-B59E-D1C886AEC680}" type="presOf" srcId="{B8FDC4C8-8B81-4248-83FD-EEC01B106BA5}" destId="{D4AC1ADE-03D3-47F0-880F-069F9706AD58}" srcOrd="0" destOrd="0" presId="urn:microsoft.com/office/officeart/2008/layout/LinedList"/>
    <dgm:cxn modelId="{B7451E1F-0CBD-4DF5-A649-406950E5BDD3}" type="presOf" srcId="{65E4EA66-9B43-49F7-8901-8D79B859C46B}" destId="{40BFE312-B7C5-458B-A3D1-668CECDDC36B}" srcOrd="0" destOrd="0" presId="urn:microsoft.com/office/officeart/2008/layout/LinedList"/>
    <dgm:cxn modelId="{12159D1F-0B82-4A76-A6C0-DB6EE0873417}" srcId="{B8FDC4C8-8B81-4248-83FD-EEC01B106BA5}" destId="{65E4EA66-9B43-49F7-8901-8D79B859C46B}" srcOrd="1" destOrd="0" parTransId="{48DE4081-1C6E-4E94-BA58-1DAF391D1EA7}" sibTransId="{9A958A73-FA0C-4949-8BA0-6373410A3345}"/>
    <dgm:cxn modelId="{84B50A27-6DE1-4E89-BF88-2DEB2DA8F905}" type="presOf" srcId="{4931DA8F-3BA9-4926-AEC6-78B1709C7CD4}" destId="{5756884F-4987-45E4-93BF-87DCC789CDAC}" srcOrd="0" destOrd="0" presId="urn:microsoft.com/office/officeart/2008/layout/LinedList"/>
    <dgm:cxn modelId="{05B4182B-1546-475B-9070-B9A6BAB95C0C}" srcId="{B8FDC4C8-8B81-4248-83FD-EEC01B106BA5}" destId="{3E8B2986-D565-4456-AE55-327B906C6E01}" srcOrd="4" destOrd="0" parTransId="{9AB48A90-53ED-4005-AF28-18137BDFCD8D}" sibTransId="{5412DAAD-1F58-40D9-AA49-A8EA3E0F7389}"/>
    <dgm:cxn modelId="{25102A38-582C-45D7-BCDC-B1C9C17C20A2}" srcId="{B8FDC4C8-8B81-4248-83FD-EEC01B106BA5}" destId="{98698A9C-21A8-43F4-97A2-79ADAA49FFB4}" srcOrd="2" destOrd="0" parTransId="{F43F317A-0F7B-487E-9694-F194490F6455}" sibTransId="{658E9559-A508-4C66-A249-1654D69CF75C}"/>
    <dgm:cxn modelId="{C8345666-113B-4B95-8167-4B2729AA682B}" type="presOf" srcId="{745868EC-917A-4996-B787-017D5438FCCD}" destId="{100E7ED4-DC7E-4165-9A26-DE3571168C23}" srcOrd="0" destOrd="0" presId="urn:microsoft.com/office/officeart/2008/layout/LinedList"/>
    <dgm:cxn modelId="{7CA74773-D9A3-4E37-8CFD-1448E1999380}" srcId="{B8FDC4C8-8B81-4248-83FD-EEC01B106BA5}" destId="{013B3F25-87A2-448D-8B98-CA7A73ED3E34}" srcOrd="6" destOrd="0" parTransId="{0567CCCA-2779-4484-A188-12A2939C340F}" sibTransId="{77DDAF60-10B4-4FE1-9A8D-3EFB8DFF2DDB}"/>
    <dgm:cxn modelId="{3BB2A373-5C81-4617-909C-EBA140C57E34}" srcId="{B8FDC4C8-8B81-4248-83FD-EEC01B106BA5}" destId="{745868EC-917A-4996-B787-017D5438FCCD}" srcOrd="3" destOrd="0" parTransId="{60B9D0B5-1302-46B6-9B4C-05B678947088}" sibTransId="{A612ED8F-6027-4553-8B53-F5C12C187245}"/>
    <dgm:cxn modelId="{4624F597-8CEC-435D-A86F-CA5729507293}" type="presOf" srcId="{013B3F25-87A2-448D-8B98-CA7A73ED3E34}" destId="{6DFD2822-B9DD-4553-96C3-F726837493DF}" srcOrd="0" destOrd="0" presId="urn:microsoft.com/office/officeart/2008/layout/LinedList"/>
    <dgm:cxn modelId="{85E1ED9C-8D47-4734-B207-F60877A11C3A}" type="presOf" srcId="{3E8B2986-D565-4456-AE55-327B906C6E01}" destId="{2DA5BC23-659E-48D0-9E91-6757A0215AFC}" srcOrd="0" destOrd="0" presId="urn:microsoft.com/office/officeart/2008/layout/LinedList"/>
    <dgm:cxn modelId="{A7E635B1-E013-46B0-8846-895DD72DA48A}" srcId="{B8FDC4C8-8B81-4248-83FD-EEC01B106BA5}" destId="{638B11E9-3C8A-43F9-94D0-57723AA25BE5}" srcOrd="5" destOrd="0" parTransId="{BE89B1C3-1207-43BF-AC96-312F8C4851AD}" sibTransId="{CCC75668-F166-4B7F-8738-C6D9BCD0EECB}"/>
    <dgm:cxn modelId="{E3FBE8BF-F2BA-4D90-A148-69E277EE6B68}" type="presOf" srcId="{98698A9C-21A8-43F4-97A2-79ADAA49FFB4}" destId="{036B3B3E-D615-49A5-BFDA-612C0D8E06CC}" srcOrd="0" destOrd="0" presId="urn:microsoft.com/office/officeart/2008/layout/LinedList"/>
    <dgm:cxn modelId="{474837E9-61FC-40FD-BF37-EC80259C30ED}" type="presOf" srcId="{2F77C405-61B6-426D-A4BC-C878E96ECA60}" destId="{EC7363FC-92F1-4BD0-94FB-E324E22C3514}" srcOrd="0" destOrd="0" presId="urn:microsoft.com/office/officeart/2008/layout/LinedList"/>
    <dgm:cxn modelId="{044191F9-22A9-4599-924C-74E43FC175EE}" type="presOf" srcId="{638B11E9-3C8A-43F9-94D0-57723AA25BE5}" destId="{7A7391E8-5622-44DC-9E23-93756DB1BB3D}" srcOrd="0" destOrd="0" presId="urn:microsoft.com/office/officeart/2008/layout/LinedList"/>
    <dgm:cxn modelId="{9872D0FE-8BA1-45BE-9CCB-22F22D20CF5F}" srcId="{B8FDC4C8-8B81-4248-83FD-EEC01B106BA5}" destId="{4931DA8F-3BA9-4926-AEC6-78B1709C7CD4}" srcOrd="7" destOrd="0" parTransId="{B4359D07-3F44-405F-BDE6-E8B07B66433A}" sibTransId="{4D11822A-606D-49EC-917B-95F3C3996BBF}"/>
    <dgm:cxn modelId="{358F2BB3-FE73-4D47-ADFC-537C7AC9E993}" type="presParOf" srcId="{D4AC1ADE-03D3-47F0-880F-069F9706AD58}" destId="{63E11199-04E0-4263-ACB5-89A61832898F}" srcOrd="0" destOrd="0" presId="urn:microsoft.com/office/officeart/2008/layout/LinedList"/>
    <dgm:cxn modelId="{D6159D39-6A86-44BB-BB06-760240AA92D8}" type="presParOf" srcId="{D4AC1ADE-03D3-47F0-880F-069F9706AD58}" destId="{A69A05FF-5C92-4360-A0C9-C0431CD66B2C}" srcOrd="1" destOrd="0" presId="urn:microsoft.com/office/officeart/2008/layout/LinedList"/>
    <dgm:cxn modelId="{31A11B56-0AC9-4165-A421-D3D6515AE907}" type="presParOf" srcId="{A69A05FF-5C92-4360-A0C9-C0431CD66B2C}" destId="{EC7363FC-92F1-4BD0-94FB-E324E22C3514}" srcOrd="0" destOrd="0" presId="urn:microsoft.com/office/officeart/2008/layout/LinedList"/>
    <dgm:cxn modelId="{D9C3B28D-6C4F-44CF-A603-9789920643C1}" type="presParOf" srcId="{A69A05FF-5C92-4360-A0C9-C0431CD66B2C}" destId="{AC5574AA-D711-4588-A88E-86A2C9515D8E}" srcOrd="1" destOrd="0" presId="urn:microsoft.com/office/officeart/2008/layout/LinedList"/>
    <dgm:cxn modelId="{8A62B5DE-7BC2-4EEB-B062-A4F9735BC387}" type="presParOf" srcId="{D4AC1ADE-03D3-47F0-880F-069F9706AD58}" destId="{BF89ABF5-DC9A-4FA3-BCBB-41135FC61E46}" srcOrd="2" destOrd="0" presId="urn:microsoft.com/office/officeart/2008/layout/LinedList"/>
    <dgm:cxn modelId="{B63E1185-1DE2-4E17-803E-A8CBC6904F80}" type="presParOf" srcId="{D4AC1ADE-03D3-47F0-880F-069F9706AD58}" destId="{F15F4E97-2970-424E-AD08-9C23E1876A64}" srcOrd="3" destOrd="0" presId="urn:microsoft.com/office/officeart/2008/layout/LinedList"/>
    <dgm:cxn modelId="{CA7E5827-1D16-43F9-AD65-218F082C324A}" type="presParOf" srcId="{F15F4E97-2970-424E-AD08-9C23E1876A64}" destId="{40BFE312-B7C5-458B-A3D1-668CECDDC36B}" srcOrd="0" destOrd="0" presId="urn:microsoft.com/office/officeart/2008/layout/LinedList"/>
    <dgm:cxn modelId="{A6370935-721C-493E-9661-ABE3B8221DC9}" type="presParOf" srcId="{F15F4E97-2970-424E-AD08-9C23E1876A64}" destId="{30EDEB38-C786-40C7-BCF9-2CB730C90BD3}" srcOrd="1" destOrd="0" presId="urn:microsoft.com/office/officeart/2008/layout/LinedList"/>
    <dgm:cxn modelId="{FD43E702-A6E7-4867-BD18-D9A2E1F0615A}" type="presParOf" srcId="{D4AC1ADE-03D3-47F0-880F-069F9706AD58}" destId="{A0B2F299-96D8-4C46-A32A-5101CB3B4F12}" srcOrd="4" destOrd="0" presId="urn:microsoft.com/office/officeart/2008/layout/LinedList"/>
    <dgm:cxn modelId="{C9F3859C-68D2-42DB-91E9-3ACE11738D95}" type="presParOf" srcId="{D4AC1ADE-03D3-47F0-880F-069F9706AD58}" destId="{DF4B6883-0498-4E07-AFBF-4C9089C70D72}" srcOrd="5" destOrd="0" presId="urn:microsoft.com/office/officeart/2008/layout/LinedList"/>
    <dgm:cxn modelId="{DE72E9EB-8530-4A6F-8D01-66689BD031F2}" type="presParOf" srcId="{DF4B6883-0498-4E07-AFBF-4C9089C70D72}" destId="{036B3B3E-D615-49A5-BFDA-612C0D8E06CC}" srcOrd="0" destOrd="0" presId="urn:microsoft.com/office/officeart/2008/layout/LinedList"/>
    <dgm:cxn modelId="{31D32BE2-EA07-48A9-A90C-8D0BFD19EC62}" type="presParOf" srcId="{DF4B6883-0498-4E07-AFBF-4C9089C70D72}" destId="{A7E274E7-082C-4083-B7B2-6D3E9DDFC512}" srcOrd="1" destOrd="0" presId="urn:microsoft.com/office/officeart/2008/layout/LinedList"/>
    <dgm:cxn modelId="{A5CF2746-ECFD-43C0-8E67-90337918001A}" type="presParOf" srcId="{D4AC1ADE-03D3-47F0-880F-069F9706AD58}" destId="{CFF2A595-14D2-4710-9539-41B04D9E20DA}" srcOrd="6" destOrd="0" presId="urn:microsoft.com/office/officeart/2008/layout/LinedList"/>
    <dgm:cxn modelId="{4614082D-0E77-4F7F-9E56-537BE02DC3D0}" type="presParOf" srcId="{D4AC1ADE-03D3-47F0-880F-069F9706AD58}" destId="{587B9941-EAA0-4E5E-9662-9A4BB2C14B31}" srcOrd="7" destOrd="0" presId="urn:microsoft.com/office/officeart/2008/layout/LinedList"/>
    <dgm:cxn modelId="{360CDBBA-A5E8-4314-8D92-CE5F9FEA32B1}" type="presParOf" srcId="{587B9941-EAA0-4E5E-9662-9A4BB2C14B31}" destId="{100E7ED4-DC7E-4165-9A26-DE3571168C23}" srcOrd="0" destOrd="0" presId="urn:microsoft.com/office/officeart/2008/layout/LinedList"/>
    <dgm:cxn modelId="{0F08D040-F791-43CB-9298-9C56D08E26A1}" type="presParOf" srcId="{587B9941-EAA0-4E5E-9662-9A4BB2C14B31}" destId="{33D4A83B-D466-4339-A97B-55899AB120AA}" srcOrd="1" destOrd="0" presId="urn:microsoft.com/office/officeart/2008/layout/LinedList"/>
    <dgm:cxn modelId="{42CCCFE3-4A41-4AE1-9427-F9FE66EF9B4F}" type="presParOf" srcId="{D4AC1ADE-03D3-47F0-880F-069F9706AD58}" destId="{68325FA8-2C02-4D43-98BC-427357E08327}" srcOrd="8" destOrd="0" presId="urn:microsoft.com/office/officeart/2008/layout/LinedList"/>
    <dgm:cxn modelId="{C739888F-EAC2-4018-9746-C6E61BB065F4}" type="presParOf" srcId="{D4AC1ADE-03D3-47F0-880F-069F9706AD58}" destId="{15CAAF3F-5C01-4FDC-8A0C-836857EBBCEF}" srcOrd="9" destOrd="0" presId="urn:microsoft.com/office/officeart/2008/layout/LinedList"/>
    <dgm:cxn modelId="{61D9F119-16E3-434E-8CE9-C187D3DD2DE6}" type="presParOf" srcId="{15CAAF3F-5C01-4FDC-8A0C-836857EBBCEF}" destId="{2DA5BC23-659E-48D0-9E91-6757A0215AFC}" srcOrd="0" destOrd="0" presId="urn:microsoft.com/office/officeart/2008/layout/LinedList"/>
    <dgm:cxn modelId="{9AD2607F-9F01-4B28-BBF6-8F742DCCCBB3}" type="presParOf" srcId="{15CAAF3F-5C01-4FDC-8A0C-836857EBBCEF}" destId="{65657C19-2EC4-4C2B-865D-B54A7D27B038}" srcOrd="1" destOrd="0" presId="urn:microsoft.com/office/officeart/2008/layout/LinedList"/>
    <dgm:cxn modelId="{95240227-5150-4BDB-9C97-81F3631E6EC2}" type="presParOf" srcId="{D4AC1ADE-03D3-47F0-880F-069F9706AD58}" destId="{80DD6145-B412-4A7C-B51D-1273A58B84D6}" srcOrd="10" destOrd="0" presId="urn:microsoft.com/office/officeart/2008/layout/LinedList"/>
    <dgm:cxn modelId="{E694A8DB-74F5-4CA2-99FA-2F88493D769A}" type="presParOf" srcId="{D4AC1ADE-03D3-47F0-880F-069F9706AD58}" destId="{8C45A815-BC61-4DA4-8C4D-6662036678A6}" srcOrd="11" destOrd="0" presId="urn:microsoft.com/office/officeart/2008/layout/LinedList"/>
    <dgm:cxn modelId="{71DDC402-9AF2-4AD2-8F7B-4BD72C7B7CDA}" type="presParOf" srcId="{8C45A815-BC61-4DA4-8C4D-6662036678A6}" destId="{7A7391E8-5622-44DC-9E23-93756DB1BB3D}" srcOrd="0" destOrd="0" presId="urn:microsoft.com/office/officeart/2008/layout/LinedList"/>
    <dgm:cxn modelId="{FEEBCEE0-BE52-40BF-BD31-58689EB28293}" type="presParOf" srcId="{8C45A815-BC61-4DA4-8C4D-6662036678A6}" destId="{04B27BF1-80B2-4294-B937-A66E3DD83B32}" srcOrd="1" destOrd="0" presId="urn:microsoft.com/office/officeart/2008/layout/LinedList"/>
    <dgm:cxn modelId="{3A721D4C-E2DB-4B81-857B-CAA15D907A91}" type="presParOf" srcId="{D4AC1ADE-03D3-47F0-880F-069F9706AD58}" destId="{00EC1789-23A6-4187-BF6B-3692D6E3529C}" srcOrd="12" destOrd="0" presId="urn:microsoft.com/office/officeart/2008/layout/LinedList"/>
    <dgm:cxn modelId="{E3DAE400-2094-45D2-82DB-C77E8B3AC4CC}" type="presParOf" srcId="{D4AC1ADE-03D3-47F0-880F-069F9706AD58}" destId="{9CD85B06-441A-4989-A8B6-29C6BD0E9C7A}" srcOrd="13" destOrd="0" presId="urn:microsoft.com/office/officeart/2008/layout/LinedList"/>
    <dgm:cxn modelId="{9800D286-6952-4BDA-8F4C-E39253E0EA9E}" type="presParOf" srcId="{9CD85B06-441A-4989-A8B6-29C6BD0E9C7A}" destId="{6DFD2822-B9DD-4553-96C3-F726837493DF}" srcOrd="0" destOrd="0" presId="urn:microsoft.com/office/officeart/2008/layout/LinedList"/>
    <dgm:cxn modelId="{B56D4B14-9ABB-467C-9A72-E4386DC49B41}" type="presParOf" srcId="{9CD85B06-441A-4989-A8B6-29C6BD0E9C7A}" destId="{634A7E8F-5D0F-477B-919D-ED0C873671A5}" srcOrd="1" destOrd="0" presId="urn:microsoft.com/office/officeart/2008/layout/LinedList"/>
    <dgm:cxn modelId="{6810F9CF-1873-4E0E-9BB4-CF3500402A96}" type="presParOf" srcId="{D4AC1ADE-03D3-47F0-880F-069F9706AD58}" destId="{154D3CD6-77F5-4CEA-B92E-836A9A4FF395}" srcOrd="14" destOrd="0" presId="urn:microsoft.com/office/officeart/2008/layout/LinedList"/>
    <dgm:cxn modelId="{BA3C0846-FC94-455D-ACE0-2EE6FE953A1F}" type="presParOf" srcId="{D4AC1ADE-03D3-47F0-880F-069F9706AD58}" destId="{C34F355A-5B7B-41BC-8826-DE1D438DAC2F}" srcOrd="15" destOrd="0" presId="urn:microsoft.com/office/officeart/2008/layout/LinedList"/>
    <dgm:cxn modelId="{3F8CE6D9-E2B8-485C-B81B-343AF629E9D4}" type="presParOf" srcId="{C34F355A-5B7B-41BC-8826-DE1D438DAC2F}" destId="{5756884F-4987-45E4-93BF-87DCC789CDAC}" srcOrd="0" destOrd="0" presId="urn:microsoft.com/office/officeart/2008/layout/LinedList"/>
    <dgm:cxn modelId="{6BC35AB9-29D5-4A9E-B905-2325CA038D64}" type="presParOf" srcId="{C34F355A-5B7B-41BC-8826-DE1D438DAC2F}" destId="{109244F5-703F-4465-92DE-0FD5DE3EF43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FDC4C8-8B81-4248-83FD-EEC01B106BA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77C405-61B6-426D-A4BC-C878E96ECA60}">
      <dgm:prSet custT="1"/>
      <dgm:spPr/>
      <dgm:t>
        <a:bodyPr/>
        <a:lstStyle/>
        <a:p>
          <a:r>
            <a:rPr lang="th-TH" sz="3200" b="1"/>
            <a:t>1. ระบบการจัดการศึกษา</a:t>
          </a:r>
          <a:endParaRPr lang="en-US" sz="3200" b="1" dirty="0"/>
        </a:p>
      </dgm:t>
    </dgm:pt>
    <dgm:pt modelId="{093CFF8C-E3A0-4220-8A77-C3DB3B8EEF70}" type="parTrans" cxnId="{E321C509-6600-4D08-BC60-2E71570FE251}">
      <dgm:prSet/>
      <dgm:spPr/>
      <dgm:t>
        <a:bodyPr/>
        <a:lstStyle/>
        <a:p>
          <a:endParaRPr lang="en-US" sz="3200" b="1"/>
        </a:p>
      </dgm:t>
    </dgm:pt>
    <dgm:pt modelId="{0613018E-964D-4AF7-B417-4CF72EBB8891}" type="sibTrans" cxnId="{E321C509-6600-4D08-BC60-2E71570FE251}">
      <dgm:prSet/>
      <dgm:spPr/>
      <dgm:t>
        <a:bodyPr/>
        <a:lstStyle/>
        <a:p>
          <a:endParaRPr lang="en-US" sz="3200" b="1"/>
        </a:p>
      </dgm:t>
    </dgm:pt>
    <dgm:pt modelId="{65E4EA66-9B43-49F7-8901-8D79B859C46B}">
      <dgm:prSet custT="1"/>
      <dgm:spPr/>
      <dgm:t>
        <a:bodyPr/>
        <a:lstStyle/>
        <a:p>
          <a:r>
            <a:rPr lang="th-TH" sz="3200" b="1" dirty="0"/>
            <a:t>2. การจัดการศึกษาภาคฤดูร้อน</a:t>
          </a:r>
        </a:p>
      </dgm:t>
    </dgm:pt>
    <dgm:pt modelId="{48DE4081-1C6E-4E94-BA58-1DAF391D1EA7}" type="parTrans" cxnId="{12159D1F-0B82-4A76-A6C0-DB6EE0873417}">
      <dgm:prSet/>
      <dgm:spPr/>
      <dgm:t>
        <a:bodyPr/>
        <a:lstStyle/>
        <a:p>
          <a:endParaRPr lang="th-TH" sz="3200"/>
        </a:p>
      </dgm:t>
    </dgm:pt>
    <dgm:pt modelId="{9A958A73-FA0C-4949-8BA0-6373410A3345}" type="sibTrans" cxnId="{12159D1F-0B82-4A76-A6C0-DB6EE0873417}">
      <dgm:prSet/>
      <dgm:spPr/>
      <dgm:t>
        <a:bodyPr/>
        <a:lstStyle/>
        <a:p>
          <a:endParaRPr lang="th-TH" sz="3200"/>
        </a:p>
      </dgm:t>
    </dgm:pt>
    <dgm:pt modelId="{D4AC1ADE-03D3-47F0-880F-069F9706AD58}" type="pres">
      <dgm:prSet presAssocID="{B8FDC4C8-8B81-4248-83FD-EEC01B106BA5}" presName="vert0" presStyleCnt="0">
        <dgm:presLayoutVars>
          <dgm:dir/>
          <dgm:animOne val="branch"/>
          <dgm:animLvl val="lvl"/>
        </dgm:presLayoutVars>
      </dgm:prSet>
      <dgm:spPr/>
    </dgm:pt>
    <dgm:pt modelId="{63E11199-04E0-4263-ACB5-89A61832898F}" type="pres">
      <dgm:prSet presAssocID="{2F77C405-61B6-426D-A4BC-C878E96ECA60}" presName="thickLine" presStyleLbl="alignNode1" presStyleIdx="0" presStyleCnt="2"/>
      <dgm:spPr/>
    </dgm:pt>
    <dgm:pt modelId="{A69A05FF-5C92-4360-A0C9-C0431CD66B2C}" type="pres">
      <dgm:prSet presAssocID="{2F77C405-61B6-426D-A4BC-C878E96ECA60}" presName="horz1" presStyleCnt="0"/>
      <dgm:spPr/>
    </dgm:pt>
    <dgm:pt modelId="{EC7363FC-92F1-4BD0-94FB-E324E22C3514}" type="pres">
      <dgm:prSet presAssocID="{2F77C405-61B6-426D-A4BC-C878E96ECA60}" presName="tx1" presStyleLbl="revTx" presStyleIdx="0" presStyleCnt="2"/>
      <dgm:spPr/>
    </dgm:pt>
    <dgm:pt modelId="{AC5574AA-D711-4588-A88E-86A2C9515D8E}" type="pres">
      <dgm:prSet presAssocID="{2F77C405-61B6-426D-A4BC-C878E96ECA60}" presName="vert1" presStyleCnt="0"/>
      <dgm:spPr/>
    </dgm:pt>
    <dgm:pt modelId="{BF89ABF5-DC9A-4FA3-BCBB-41135FC61E46}" type="pres">
      <dgm:prSet presAssocID="{65E4EA66-9B43-49F7-8901-8D79B859C46B}" presName="thickLine" presStyleLbl="alignNode1" presStyleIdx="1" presStyleCnt="2"/>
      <dgm:spPr/>
    </dgm:pt>
    <dgm:pt modelId="{F15F4E97-2970-424E-AD08-9C23E1876A64}" type="pres">
      <dgm:prSet presAssocID="{65E4EA66-9B43-49F7-8901-8D79B859C46B}" presName="horz1" presStyleCnt="0"/>
      <dgm:spPr/>
    </dgm:pt>
    <dgm:pt modelId="{40BFE312-B7C5-458B-A3D1-668CECDDC36B}" type="pres">
      <dgm:prSet presAssocID="{65E4EA66-9B43-49F7-8901-8D79B859C46B}" presName="tx1" presStyleLbl="revTx" presStyleIdx="1" presStyleCnt="2"/>
      <dgm:spPr/>
    </dgm:pt>
    <dgm:pt modelId="{30EDEB38-C786-40C7-BCF9-2CB730C90BD3}" type="pres">
      <dgm:prSet presAssocID="{65E4EA66-9B43-49F7-8901-8D79B859C46B}" presName="vert1" presStyleCnt="0"/>
      <dgm:spPr/>
    </dgm:pt>
  </dgm:ptLst>
  <dgm:cxnLst>
    <dgm:cxn modelId="{E321C509-6600-4D08-BC60-2E71570FE251}" srcId="{B8FDC4C8-8B81-4248-83FD-EEC01B106BA5}" destId="{2F77C405-61B6-426D-A4BC-C878E96ECA60}" srcOrd="0" destOrd="0" parTransId="{093CFF8C-E3A0-4220-8A77-C3DB3B8EEF70}" sibTransId="{0613018E-964D-4AF7-B417-4CF72EBB8891}"/>
    <dgm:cxn modelId="{12159D1F-0B82-4A76-A6C0-DB6EE0873417}" srcId="{B8FDC4C8-8B81-4248-83FD-EEC01B106BA5}" destId="{65E4EA66-9B43-49F7-8901-8D79B859C46B}" srcOrd="1" destOrd="0" parTransId="{48DE4081-1C6E-4E94-BA58-1DAF391D1EA7}" sibTransId="{9A958A73-FA0C-4949-8BA0-6373410A3345}"/>
    <dgm:cxn modelId="{00D9E22A-AA8E-40DC-831C-5D99689FDDB4}" type="presOf" srcId="{B8FDC4C8-8B81-4248-83FD-EEC01B106BA5}" destId="{D4AC1ADE-03D3-47F0-880F-069F9706AD58}" srcOrd="0" destOrd="0" presId="urn:microsoft.com/office/officeart/2008/layout/LinedList"/>
    <dgm:cxn modelId="{C6F1746E-BEEB-4E98-9D4F-5E4F84D7282B}" type="presOf" srcId="{2F77C405-61B6-426D-A4BC-C878E96ECA60}" destId="{EC7363FC-92F1-4BD0-94FB-E324E22C3514}" srcOrd="0" destOrd="0" presId="urn:microsoft.com/office/officeart/2008/layout/LinedList"/>
    <dgm:cxn modelId="{5B37B5DC-5910-4910-B65F-7393EF6A7701}" type="presOf" srcId="{65E4EA66-9B43-49F7-8901-8D79B859C46B}" destId="{40BFE312-B7C5-458B-A3D1-668CECDDC36B}" srcOrd="0" destOrd="0" presId="urn:microsoft.com/office/officeart/2008/layout/LinedList"/>
    <dgm:cxn modelId="{590E17A3-D7D2-42DB-A37E-70497EF8EF10}" type="presParOf" srcId="{D4AC1ADE-03D3-47F0-880F-069F9706AD58}" destId="{63E11199-04E0-4263-ACB5-89A61832898F}" srcOrd="0" destOrd="0" presId="urn:microsoft.com/office/officeart/2008/layout/LinedList"/>
    <dgm:cxn modelId="{068C3830-5A49-440A-ACA0-2D132DF1488B}" type="presParOf" srcId="{D4AC1ADE-03D3-47F0-880F-069F9706AD58}" destId="{A69A05FF-5C92-4360-A0C9-C0431CD66B2C}" srcOrd="1" destOrd="0" presId="urn:microsoft.com/office/officeart/2008/layout/LinedList"/>
    <dgm:cxn modelId="{A303048E-4410-439D-A978-C7C122388FB5}" type="presParOf" srcId="{A69A05FF-5C92-4360-A0C9-C0431CD66B2C}" destId="{EC7363FC-92F1-4BD0-94FB-E324E22C3514}" srcOrd="0" destOrd="0" presId="urn:microsoft.com/office/officeart/2008/layout/LinedList"/>
    <dgm:cxn modelId="{9A4BA03E-617E-4E5C-963B-F0811FCFA530}" type="presParOf" srcId="{A69A05FF-5C92-4360-A0C9-C0431CD66B2C}" destId="{AC5574AA-D711-4588-A88E-86A2C9515D8E}" srcOrd="1" destOrd="0" presId="urn:microsoft.com/office/officeart/2008/layout/LinedList"/>
    <dgm:cxn modelId="{C6A9D5CD-0A58-454F-AFDD-400A8004533C}" type="presParOf" srcId="{D4AC1ADE-03D3-47F0-880F-069F9706AD58}" destId="{BF89ABF5-DC9A-4FA3-BCBB-41135FC61E46}" srcOrd="2" destOrd="0" presId="urn:microsoft.com/office/officeart/2008/layout/LinedList"/>
    <dgm:cxn modelId="{DCCAB9FF-9413-4C16-825B-4C3FCE19FC7D}" type="presParOf" srcId="{D4AC1ADE-03D3-47F0-880F-069F9706AD58}" destId="{F15F4E97-2970-424E-AD08-9C23E1876A64}" srcOrd="3" destOrd="0" presId="urn:microsoft.com/office/officeart/2008/layout/LinedList"/>
    <dgm:cxn modelId="{EDC0A718-375D-491F-B63C-9BA4E9DA7F80}" type="presParOf" srcId="{F15F4E97-2970-424E-AD08-9C23E1876A64}" destId="{40BFE312-B7C5-458B-A3D1-668CECDDC36B}" srcOrd="0" destOrd="0" presId="urn:microsoft.com/office/officeart/2008/layout/LinedList"/>
    <dgm:cxn modelId="{F86B9934-2FCE-47F9-9D74-25B724190F2F}" type="presParOf" srcId="{F15F4E97-2970-424E-AD08-9C23E1876A64}" destId="{30EDEB38-C786-40C7-BCF9-2CB730C90BD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8FDC4C8-8B81-4248-83FD-EEC01B106BA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698A9C-21A8-43F4-97A2-79ADAA49FFB4}">
      <dgm:prSet custT="1"/>
      <dgm:spPr/>
      <dgm:t>
        <a:bodyPr/>
        <a:lstStyle/>
        <a:p>
          <a:r>
            <a:rPr lang="th-TH" sz="2800" b="1" dirty="0"/>
            <a:t>3. การเทียบเคียงหน่วยกิตในระบบทวิภาค การเทียบโอนหน่วยกิต รายวิชาและการลงทะเบียนข้ามมหาวิทยาลัย (ถ้ามี)</a:t>
          </a:r>
        </a:p>
      </dgm:t>
    </dgm:pt>
    <dgm:pt modelId="{F43F317A-0F7B-487E-9694-F194490F6455}" type="parTrans" cxnId="{25102A38-582C-45D7-BCDC-B1C9C17C20A2}">
      <dgm:prSet/>
      <dgm:spPr/>
      <dgm:t>
        <a:bodyPr/>
        <a:lstStyle/>
        <a:p>
          <a:endParaRPr lang="th-TH" sz="3200"/>
        </a:p>
      </dgm:t>
    </dgm:pt>
    <dgm:pt modelId="{658E9559-A508-4C66-A249-1654D69CF75C}" type="sibTrans" cxnId="{25102A38-582C-45D7-BCDC-B1C9C17C20A2}">
      <dgm:prSet/>
      <dgm:spPr/>
      <dgm:t>
        <a:bodyPr/>
        <a:lstStyle/>
        <a:p>
          <a:endParaRPr lang="th-TH" sz="3200"/>
        </a:p>
      </dgm:t>
    </dgm:pt>
    <dgm:pt modelId="{745868EC-917A-4996-B787-017D5438FCCD}">
      <dgm:prSet custT="1"/>
      <dgm:spPr/>
      <dgm:t>
        <a:bodyPr/>
        <a:lstStyle/>
        <a:p>
          <a:r>
            <a:rPr lang="th-TH" sz="3200" b="1" dirty="0"/>
            <a:t>4. วัน-เวลาในการดำเนินการสอน</a:t>
          </a:r>
        </a:p>
      </dgm:t>
    </dgm:pt>
    <dgm:pt modelId="{60B9D0B5-1302-46B6-9B4C-05B678947088}" type="parTrans" cxnId="{3BB2A373-5C81-4617-909C-EBA140C57E34}">
      <dgm:prSet/>
      <dgm:spPr/>
      <dgm:t>
        <a:bodyPr/>
        <a:lstStyle/>
        <a:p>
          <a:endParaRPr lang="th-TH" sz="3200"/>
        </a:p>
      </dgm:t>
    </dgm:pt>
    <dgm:pt modelId="{A612ED8F-6027-4553-8B53-F5C12C187245}" type="sibTrans" cxnId="{3BB2A373-5C81-4617-909C-EBA140C57E34}">
      <dgm:prSet/>
      <dgm:spPr/>
      <dgm:t>
        <a:bodyPr/>
        <a:lstStyle/>
        <a:p>
          <a:endParaRPr lang="th-TH" sz="3200"/>
        </a:p>
      </dgm:t>
    </dgm:pt>
    <dgm:pt modelId="{D4AC1ADE-03D3-47F0-880F-069F9706AD58}" type="pres">
      <dgm:prSet presAssocID="{B8FDC4C8-8B81-4248-83FD-EEC01B106BA5}" presName="vert0" presStyleCnt="0">
        <dgm:presLayoutVars>
          <dgm:dir/>
          <dgm:animOne val="branch"/>
          <dgm:animLvl val="lvl"/>
        </dgm:presLayoutVars>
      </dgm:prSet>
      <dgm:spPr/>
    </dgm:pt>
    <dgm:pt modelId="{A0B2F299-96D8-4C46-A32A-5101CB3B4F12}" type="pres">
      <dgm:prSet presAssocID="{98698A9C-21A8-43F4-97A2-79ADAA49FFB4}" presName="thickLine" presStyleLbl="alignNode1" presStyleIdx="0" presStyleCnt="2"/>
      <dgm:spPr/>
    </dgm:pt>
    <dgm:pt modelId="{DF4B6883-0498-4E07-AFBF-4C9089C70D72}" type="pres">
      <dgm:prSet presAssocID="{98698A9C-21A8-43F4-97A2-79ADAA49FFB4}" presName="horz1" presStyleCnt="0"/>
      <dgm:spPr/>
    </dgm:pt>
    <dgm:pt modelId="{036B3B3E-D615-49A5-BFDA-612C0D8E06CC}" type="pres">
      <dgm:prSet presAssocID="{98698A9C-21A8-43F4-97A2-79ADAA49FFB4}" presName="tx1" presStyleLbl="revTx" presStyleIdx="0" presStyleCnt="2" custScaleY="62370"/>
      <dgm:spPr/>
    </dgm:pt>
    <dgm:pt modelId="{A7E274E7-082C-4083-B7B2-6D3E9DDFC512}" type="pres">
      <dgm:prSet presAssocID="{98698A9C-21A8-43F4-97A2-79ADAA49FFB4}" presName="vert1" presStyleCnt="0"/>
      <dgm:spPr/>
    </dgm:pt>
    <dgm:pt modelId="{CFF2A595-14D2-4710-9539-41B04D9E20DA}" type="pres">
      <dgm:prSet presAssocID="{745868EC-917A-4996-B787-017D5438FCCD}" presName="thickLine" presStyleLbl="alignNode1" presStyleIdx="1" presStyleCnt="2"/>
      <dgm:spPr/>
    </dgm:pt>
    <dgm:pt modelId="{587B9941-EAA0-4E5E-9662-9A4BB2C14B31}" type="pres">
      <dgm:prSet presAssocID="{745868EC-917A-4996-B787-017D5438FCCD}" presName="horz1" presStyleCnt="0"/>
      <dgm:spPr/>
    </dgm:pt>
    <dgm:pt modelId="{100E7ED4-DC7E-4165-9A26-DE3571168C23}" type="pres">
      <dgm:prSet presAssocID="{745868EC-917A-4996-B787-017D5438FCCD}" presName="tx1" presStyleLbl="revTx" presStyleIdx="1" presStyleCnt="2" custScaleY="57967"/>
      <dgm:spPr/>
    </dgm:pt>
    <dgm:pt modelId="{33D4A83B-D466-4339-A97B-55899AB120AA}" type="pres">
      <dgm:prSet presAssocID="{745868EC-917A-4996-B787-017D5438FCCD}" presName="vert1" presStyleCnt="0"/>
      <dgm:spPr/>
    </dgm:pt>
  </dgm:ptLst>
  <dgm:cxnLst>
    <dgm:cxn modelId="{ECDA9511-C0C5-4008-B59E-D1C886AEC680}" type="presOf" srcId="{B8FDC4C8-8B81-4248-83FD-EEC01B106BA5}" destId="{D4AC1ADE-03D3-47F0-880F-069F9706AD58}" srcOrd="0" destOrd="0" presId="urn:microsoft.com/office/officeart/2008/layout/LinedList"/>
    <dgm:cxn modelId="{25102A38-582C-45D7-BCDC-B1C9C17C20A2}" srcId="{B8FDC4C8-8B81-4248-83FD-EEC01B106BA5}" destId="{98698A9C-21A8-43F4-97A2-79ADAA49FFB4}" srcOrd="0" destOrd="0" parTransId="{F43F317A-0F7B-487E-9694-F194490F6455}" sibTransId="{658E9559-A508-4C66-A249-1654D69CF75C}"/>
    <dgm:cxn modelId="{C8345666-113B-4B95-8167-4B2729AA682B}" type="presOf" srcId="{745868EC-917A-4996-B787-017D5438FCCD}" destId="{100E7ED4-DC7E-4165-9A26-DE3571168C23}" srcOrd="0" destOrd="0" presId="urn:microsoft.com/office/officeart/2008/layout/LinedList"/>
    <dgm:cxn modelId="{3BB2A373-5C81-4617-909C-EBA140C57E34}" srcId="{B8FDC4C8-8B81-4248-83FD-EEC01B106BA5}" destId="{745868EC-917A-4996-B787-017D5438FCCD}" srcOrd="1" destOrd="0" parTransId="{60B9D0B5-1302-46B6-9B4C-05B678947088}" sibTransId="{A612ED8F-6027-4553-8B53-F5C12C187245}"/>
    <dgm:cxn modelId="{E3FBE8BF-F2BA-4D90-A148-69E277EE6B68}" type="presOf" srcId="{98698A9C-21A8-43F4-97A2-79ADAA49FFB4}" destId="{036B3B3E-D615-49A5-BFDA-612C0D8E06CC}" srcOrd="0" destOrd="0" presId="urn:microsoft.com/office/officeart/2008/layout/LinedList"/>
    <dgm:cxn modelId="{FD43E702-A6E7-4867-BD18-D9A2E1F0615A}" type="presParOf" srcId="{D4AC1ADE-03D3-47F0-880F-069F9706AD58}" destId="{A0B2F299-96D8-4C46-A32A-5101CB3B4F12}" srcOrd="0" destOrd="0" presId="urn:microsoft.com/office/officeart/2008/layout/LinedList"/>
    <dgm:cxn modelId="{C9F3859C-68D2-42DB-91E9-3ACE11738D95}" type="presParOf" srcId="{D4AC1ADE-03D3-47F0-880F-069F9706AD58}" destId="{DF4B6883-0498-4E07-AFBF-4C9089C70D72}" srcOrd="1" destOrd="0" presId="urn:microsoft.com/office/officeart/2008/layout/LinedList"/>
    <dgm:cxn modelId="{DE72E9EB-8530-4A6F-8D01-66689BD031F2}" type="presParOf" srcId="{DF4B6883-0498-4E07-AFBF-4C9089C70D72}" destId="{036B3B3E-D615-49A5-BFDA-612C0D8E06CC}" srcOrd="0" destOrd="0" presId="urn:microsoft.com/office/officeart/2008/layout/LinedList"/>
    <dgm:cxn modelId="{31D32BE2-EA07-48A9-A90C-8D0BFD19EC62}" type="presParOf" srcId="{DF4B6883-0498-4E07-AFBF-4C9089C70D72}" destId="{A7E274E7-082C-4083-B7B2-6D3E9DDFC512}" srcOrd="1" destOrd="0" presId="urn:microsoft.com/office/officeart/2008/layout/LinedList"/>
    <dgm:cxn modelId="{A5CF2746-ECFD-43C0-8E67-90337918001A}" type="presParOf" srcId="{D4AC1ADE-03D3-47F0-880F-069F9706AD58}" destId="{CFF2A595-14D2-4710-9539-41B04D9E20DA}" srcOrd="2" destOrd="0" presId="urn:microsoft.com/office/officeart/2008/layout/LinedList"/>
    <dgm:cxn modelId="{4614082D-0E77-4F7F-9E56-537BE02DC3D0}" type="presParOf" srcId="{D4AC1ADE-03D3-47F0-880F-069F9706AD58}" destId="{587B9941-EAA0-4E5E-9662-9A4BB2C14B31}" srcOrd="3" destOrd="0" presId="urn:microsoft.com/office/officeart/2008/layout/LinedList"/>
    <dgm:cxn modelId="{360CDBBA-A5E8-4314-8D92-CE5F9FEA32B1}" type="presParOf" srcId="{587B9941-EAA0-4E5E-9662-9A4BB2C14B31}" destId="{100E7ED4-DC7E-4165-9A26-DE3571168C23}" srcOrd="0" destOrd="0" presId="urn:microsoft.com/office/officeart/2008/layout/LinedList"/>
    <dgm:cxn modelId="{0F08D040-F791-43CB-9298-9C56D08E26A1}" type="presParOf" srcId="{587B9941-EAA0-4E5E-9662-9A4BB2C14B31}" destId="{33D4A83B-D466-4339-A97B-55899AB120A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11199-04E0-4263-ACB5-89A61832898F}">
      <dsp:nvSpPr>
        <dsp:cNvPr id="0" name=""/>
        <dsp:cNvSpPr/>
      </dsp:nvSpPr>
      <dsp:spPr>
        <a:xfrm>
          <a:off x="0" y="537"/>
          <a:ext cx="85256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7363FC-92F1-4BD0-94FB-E324E22C3514}">
      <dsp:nvSpPr>
        <dsp:cNvPr id="0" name=""/>
        <dsp:cNvSpPr/>
      </dsp:nvSpPr>
      <dsp:spPr>
        <a:xfrm>
          <a:off x="0" y="537"/>
          <a:ext cx="8525621" cy="628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latin typeface="TH Sarabun New" panose="020B0500040200020003" pitchFamily="34" charset="-34"/>
              <a:cs typeface="TH Sarabun New" panose="020B0500040200020003" pitchFamily="34" charset="-34"/>
            </a:rPr>
            <a:t>1. รหัสและชื่อหลักสูตร</a:t>
          </a:r>
          <a:endParaRPr lang="en-US" sz="3200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0" y="537"/>
        <a:ext cx="8525621" cy="628865"/>
      </dsp:txXfrm>
    </dsp:sp>
    <dsp:sp modelId="{5535F71E-1627-47DA-81D4-5E40F1BBE120}">
      <dsp:nvSpPr>
        <dsp:cNvPr id="0" name=""/>
        <dsp:cNvSpPr/>
      </dsp:nvSpPr>
      <dsp:spPr>
        <a:xfrm>
          <a:off x="0" y="629402"/>
          <a:ext cx="85256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87725A-16AD-40B4-ABCE-D75F98B50DFD}">
      <dsp:nvSpPr>
        <dsp:cNvPr id="0" name=""/>
        <dsp:cNvSpPr/>
      </dsp:nvSpPr>
      <dsp:spPr>
        <a:xfrm>
          <a:off x="0" y="629402"/>
          <a:ext cx="8525621" cy="628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2. </a:t>
          </a:r>
          <a:r>
            <a:rPr lang="en-US" sz="3200" b="1" kern="1200" dirty="0" err="1">
              <a:latin typeface="TH Sarabun New" panose="020B0500040200020003" pitchFamily="34" charset="-34"/>
              <a:cs typeface="TH Sarabun New" panose="020B0500040200020003" pitchFamily="34" charset="-34"/>
            </a:rPr>
            <a:t>ชื่อปริญญาและสาขาวิชา</a:t>
          </a:r>
          <a:endParaRPr lang="en-US" sz="32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0" y="629402"/>
        <a:ext cx="8525621" cy="628865"/>
      </dsp:txXfrm>
    </dsp:sp>
    <dsp:sp modelId="{B0E8B287-C1D2-4F75-887C-E3881632596B}">
      <dsp:nvSpPr>
        <dsp:cNvPr id="0" name=""/>
        <dsp:cNvSpPr/>
      </dsp:nvSpPr>
      <dsp:spPr>
        <a:xfrm>
          <a:off x="0" y="1258268"/>
          <a:ext cx="85256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51BDE-8383-4FE0-A729-8B5A70A97D1D}">
      <dsp:nvSpPr>
        <dsp:cNvPr id="0" name=""/>
        <dsp:cNvSpPr/>
      </dsp:nvSpPr>
      <dsp:spPr>
        <a:xfrm>
          <a:off x="0" y="1258268"/>
          <a:ext cx="8525621" cy="628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3. </a:t>
          </a:r>
          <a:r>
            <a:rPr lang="en-US" sz="3200" b="1" kern="1200" dirty="0" err="1">
              <a:latin typeface="TH Sarabun New" panose="020B0500040200020003" pitchFamily="34" charset="-34"/>
              <a:cs typeface="TH Sarabun New" panose="020B0500040200020003" pitchFamily="34" charset="-34"/>
            </a:rPr>
            <a:t>วิชาเอก</a:t>
          </a:r>
          <a:endParaRPr lang="en-US" sz="32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0" y="1258268"/>
        <a:ext cx="8525621" cy="628865"/>
      </dsp:txXfrm>
    </dsp:sp>
    <dsp:sp modelId="{A47612C7-4661-4EB9-812B-BC6A32796E20}">
      <dsp:nvSpPr>
        <dsp:cNvPr id="0" name=""/>
        <dsp:cNvSpPr/>
      </dsp:nvSpPr>
      <dsp:spPr>
        <a:xfrm>
          <a:off x="0" y="1887133"/>
          <a:ext cx="85256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5EB607-B801-4197-8864-38A0CE6F8C71}">
      <dsp:nvSpPr>
        <dsp:cNvPr id="0" name=""/>
        <dsp:cNvSpPr/>
      </dsp:nvSpPr>
      <dsp:spPr>
        <a:xfrm>
          <a:off x="0" y="1887133"/>
          <a:ext cx="8525621" cy="628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4. </a:t>
          </a:r>
          <a:r>
            <a:rPr lang="en-US" sz="3200" b="1" kern="1200" dirty="0" err="1">
              <a:latin typeface="TH Sarabun New" panose="020B0500040200020003" pitchFamily="34" charset="-34"/>
              <a:cs typeface="TH Sarabun New" panose="020B0500040200020003" pitchFamily="34" charset="-34"/>
            </a:rPr>
            <a:t>จำนวนหน่วยกิตที่เรียนตลอดหลักสูตร</a:t>
          </a:r>
          <a:endParaRPr lang="en-US" sz="32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0" y="1887133"/>
        <a:ext cx="8525621" cy="628865"/>
      </dsp:txXfrm>
    </dsp:sp>
    <dsp:sp modelId="{7C3EE93B-1CF9-467C-806E-178C408C749C}">
      <dsp:nvSpPr>
        <dsp:cNvPr id="0" name=""/>
        <dsp:cNvSpPr/>
      </dsp:nvSpPr>
      <dsp:spPr>
        <a:xfrm>
          <a:off x="0" y="2515998"/>
          <a:ext cx="85256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78C00-154B-4B3F-9FE7-3591554F72F2}">
      <dsp:nvSpPr>
        <dsp:cNvPr id="0" name=""/>
        <dsp:cNvSpPr/>
      </dsp:nvSpPr>
      <dsp:spPr>
        <a:xfrm>
          <a:off x="0" y="2515998"/>
          <a:ext cx="8525621" cy="628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5. </a:t>
          </a:r>
          <a:r>
            <a:rPr lang="en-US" sz="3200" b="1" kern="1200" dirty="0" err="1">
              <a:latin typeface="TH Sarabun New" panose="020B0500040200020003" pitchFamily="34" charset="-34"/>
              <a:cs typeface="TH Sarabun New" panose="020B0500040200020003" pitchFamily="34" charset="-34"/>
            </a:rPr>
            <a:t>รูปแบบของหลักสูตร</a:t>
          </a:r>
          <a:endParaRPr lang="en-US" sz="32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0" y="2515998"/>
        <a:ext cx="8525621" cy="628865"/>
      </dsp:txXfrm>
    </dsp:sp>
    <dsp:sp modelId="{B0E85C86-6709-4041-B330-042A862EB4D7}">
      <dsp:nvSpPr>
        <dsp:cNvPr id="0" name=""/>
        <dsp:cNvSpPr/>
      </dsp:nvSpPr>
      <dsp:spPr>
        <a:xfrm>
          <a:off x="0" y="3144863"/>
          <a:ext cx="85256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1F9A0E-4559-4E97-B0B5-89099D1ACE14}">
      <dsp:nvSpPr>
        <dsp:cNvPr id="0" name=""/>
        <dsp:cNvSpPr/>
      </dsp:nvSpPr>
      <dsp:spPr>
        <a:xfrm>
          <a:off x="0" y="3144863"/>
          <a:ext cx="8525621" cy="628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latin typeface="TH Sarabun New" panose="020B0500040200020003" pitchFamily="34" charset="-34"/>
              <a:cs typeface="TH Sarabun New" panose="020B0500040200020003" pitchFamily="34" charset="-34"/>
            </a:rPr>
            <a:t>6. อาชีพที่สามารถประกอบได้หลังสำเร็จการศึกษา</a:t>
          </a:r>
          <a:endParaRPr lang="en-US" sz="3200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0" y="3144863"/>
        <a:ext cx="8525621" cy="628865"/>
      </dsp:txXfrm>
    </dsp:sp>
    <dsp:sp modelId="{ED1418EA-1965-4905-B862-4CF2EFC2E81F}">
      <dsp:nvSpPr>
        <dsp:cNvPr id="0" name=""/>
        <dsp:cNvSpPr/>
      </dsp:nvSpPr>
      <dsp:spPr>
        <a:xfrm>
          <a:off x="0" y="3773729"/>
          <a:ext cx="85256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0890D-63FE-423D-AE79-306247D22D76}">
      <dsp:nvSpPr>
        <dsp:cNvPr id="0" name=""/>
        <dsp:cNvSpPr/>
      </dsp:nvSpPr>
      <dsp:spPr>
        <a:xfrm>
          <a:off x="0" y="3773729"/>
          <a:ext cx="8525621" cy="628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latin typeface="TH Sarabun New" panose="020B0500040200020003" pitchFamily="34" charset="-34"/>
              <a:cs typeface="TH Sarabun New" panose="020B0500040200020003" pitchFamily="34" charset="-34"/>
            </a:rPr>
            <a:t>7. สถานภาพของหลักสูตรและการพิจารณาอนุมัติ/เห็นชอบหลักสูตร</a:t>
          </a:r>
          <a:endParaRPr lang="en-US" sz="3200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0" y="3773729"/>
        <a:ext cx="8525621" cy="62886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25FA8-2C02-4D43-98BC-427357E08327}">
      <dsp:nvSpPr>
        <dsp:cNvPr id="0" name=""/>
        <dsp:cNvSpPr/>
      </dsp:nvSpPr>
      <dsp:spPr>
        <a:xfrm>
          <a:off x="0" y="517"/>
          <a:ext cx="68809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5BC23-659E-48D0-9E91-6757A0215AFC}">
      <dsp:nvSpPr>
        <dsp:cNvPr id="0" name=""/>
        <dsp:cNvSpPr/>
      </dsp:nvSpPr>
      <dsp:spPr>
        <a:xfrm>
          <a:off x="0" y="517"/>
          <a:ext cx="6874182" cy="762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/>
            <a:t>5. ปัญหาของนักศึกษาแรกเข้า</a:t>
          </a:r>
        </a:p>
      </dsp:txBody>
      <dsp:txXfrm>
        <a:off x="0" y="517"/>
        <a:ext cx="6874182" cy="762303"/>
      </dsp:txXfrm>
    </dsp:sp>
    <dsp:sp modelId="{80DD6145-B412-4A7C-B51D-1273A58B84D6}">
      <dsp:nvSpPr>
        <dsp:cNvPr id="0" name=""/>
        <dsp:cNvSpPr/>
      </dsp:nvSpPr>
      <dsp:spPr>
        <a:xfrm>
          <a:off x="0" y="762821"/>
          <a:ext cx="68809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7391E8-5622-44DC-9E23-93756DB1BB3D}">
      <dsp:nvSpPr>
        <dsp:cNvPr id="0" name=""/>
        <dsp:cNvSpPr/>
      </dsp:nvSpPr>
      <dsp:spPr>
        <a:xfrm>
          <a:off x="0" y="762821"/>
          <a:ext cx="6874182" cy="809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/>
            <a:t>6. กลยุทธ์ในการดำเนินการเพื่อแก้ปัญหา/ข้อจำกัดของนักศึกษา</a:t>
          </a:r>
        </a:p>
      </dsp:txBody>
      <dsp:txXfrm>
        <a:off x="0" y="762821"/>
        <a:ext cx="6874182" cy="80941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C1789-23A6-4187-BF6B-3692D6E3529C}">
      <dsp:nvSpPr>
        <dsp:cNvPr id="0" name=""/>
        <dsp:cNvSpPr/>
      </dsp:nvSpPr>
      <dsp:spPr>
        <a:xfrm>
          <a:off x="0" y="119"/>
          <a:ext cx="67467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D2822-B9DD-4553-96C3-F726837493DF}">
      <dsp:nvSpPr>
        <dsp:cNvPr id="0" name=""/>
        <dsp:cNvSpPr/>
      </dsp:nvSpPr>
      <dsp:spPr>
        <a:xfrm>
          <a:off x="0" y="119"/>
          <a:ext cx="6746790" cy="891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/>
            <a:t>7. องค์ประกอบเกี่ยวกับประสบการณ์ภาคสนาม (ถ้ามี)</a:t>
          </a:r>
        </a:p>
      </dsp:txBody>
      <dsp:txXfrm>
        <a:off x="0" y="119"/>
        <a:ext cx="6746790" cy="891867"/>
      </dsp:txXfrm>
    </dsp:sp>
    <dsp:sp modelId="{154D3CD6-77F5-4CEA-B92E-836A9A4FF395}">
      <dsp:nvSpPr>
        <dsp:cNvPr id="0" name=""/>
        <dsp:cNvSpPr/>
      </dsp:nvSpPr>
      <dsp:spPr>
        <a:xfrm>
          <a:off x="0" y="891986"/>
          <a:ext cx="67467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56884F-4987-45E4-93BF-87DCC789CDAC}">
      <dsp:nvSpPr>
        <dsp:cNvPr id="0" name=""/>
        <dsp:cNvSpPr/>
      </dsp:nvSpPr>
      <dsp:spPr>
        <a:xfrm>
          <a:off x="0" y="891986"/>
          <a:ext cx="6746790" cy="1156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/>
            <a:t>8. ข้อกำหนดเกี่ยวกับการทำโครงงานหรือการวิจัย (ถ้ามี)</a:t>
          </a:r>
        </a:p>
      </dsp:txBody>
      <dsp:txXfrm>
        <a:off x="0" y="891986"/>
        <a:ext cx="6746790" cy="115613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25FA8-2C02-4D43-98BC-427357E08327}">
      <dsp:nvSpPr>
        <dsp:cNvPr id="0" name=""/>
        <dsp:cNvSpPr/>
      </dsp:nvSpPr>
      <dsp:spPr>
        <a:xfrm>
          <a:off x="0" y="1738"/>
          <a:ext cx="81696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5BC23-659E-48D0-9E91-6757A0215AFC}">
      <dsp:nvSpPr>
        <dsp:cNvPr id="0" name=""/>
        <dsp:cNvSpPr/>
      </dsp:nvSpPr>
      <dsp:spPr>
        <a:xfrm>
          <a:off x="0" y="1738"/>
          <a:ext cx="8169667" cy="1185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/>
            <a:t>1. แผนการรับนักศึกษาและผู้สำเร็จการศึกษาในระยะ 5 ปี</a:t>
          </a:r>
        </a:p>
      </dsp:txBody>
      <dsp:txXfrm>
        <a:off x="0" y="1738"/>
        <a:ext cx="8169667" cy="1185382"/>
      </dsp:txXfrm>
    </dsp:sp>
    <dsp:sp modelId="{04D3FC56-05E5-438B-84EE-5DE9D610A2B9}">
      <dsp:nvSpPr>
        <dsp:cNvPr id="0" name=""/>
        <dsp:cNvSpPr/>
      </dsp:nvSpPr>
      <dsp:spPr>
        <a:xfrm>
          <a:off x="0" y="1187120"/>
          <a:ext cx="81696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CE00C-010F-4564-BD50-2688825AC18C}">
      <dsp:nvSpPr>
        <dsp:cNvPr id="0" name=""/>
        <dsp:cNvSpPr/>
      </dsp:nvSpPr>
      <dsp:spPr>
        <a:xfrm>
          <a:off x="0" y="1187120"/>
          <a:ext cx="8169667" cy="1185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/>
            <a:t>2. งบประมาณตามแผน</a:t>
          </a:r>
        </a:p>
      </dsp:txBody>
      <dsp:txXfrm>
        <a:off x="0" y="1187120"/>
        <a:ext cx="8169667" cy="1185382"/>
      </dsp:txXfrm>
    </dsp:sp>
    <dsp:sp modelId="{C6C808B0-AF7D-4066-8E0D-E218A677EC07}">
      <dsp:nvSpPr>
        <dsp:cNvPr id="0" name=""/>
        <dsp:cNvSpPr/>
      </dsp:nvSpPr>
      <dsp:spPr>
        <a:xfrm>
          <a:off x="0" y="2372502"/>
          <a:ext cx="81696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992583-5B61-4BDE-A62B-189530451E5F}">
      <dsp:nvSpPr>
        <dsp:cNvPr id="0" name=""/>
        <dsp:cNvSpPr/>
      </dsp:nvSpPr>
      <dsp:spPr>
        <a:xfrm>
          <a:off x="0" y="2372502"/>
          <a:ext cx="8169667" cy="1185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/>
            <a:t>3. อาจารย์ผู้รับผิดชอบหลักสูตร อาจารย์ประจำหลักสูตร</a:t>
          </a:r>
        </a:p>
      </dsp:txBody>
      <dsp:txXfrm>
        <a:off x="0" y="2372502"/>
        <a:ext cx="8169667" cy="118538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25FA8-2C02-4D43-98BC-427357E08327}">
      <dsp:nvSpPr>
        <dsp:cNvPr id="0" name=""/>
        <dsp:cNvSpPr/>
      </dsp:nvSpPr>
      <dsp:spPr>
        <a:xfrm>
          <a:off x="0" y="0"/>
          <a:ext cx="81696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5BC23-659E-48D0-9E91-6757A0215AFC}">
      <dsp:nvSpPr>
        <dsp:cNvPr id="0" name=""/>
        <dsp:cNvSpPr/>
      </dsp:nvSpPr>
      <dsp:spPr>
        <a:xfrm>
          <a:off x="0" y="0"/>
          <a:ext cx="8169667" cy="886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/>
            <a:t>1. แผนการรับนักศึกษาและผู้สำเร็จการศึกษาในระยะ 5 ปี</a:t>
          </a:r>
        </a:p>
      </dsp:txBody>
      <dsp:txXfrm>
        <a:off x="0" y="0"/>
        <a:ext cx="8169667" cy="88685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25FA8-2C02-4D43-98BC-427357E08327}">
      <dsp:nvSpPr>
        <dsp:cNvPr id="0" name=""/>
        <dsp:cNvSpPr/>
      </dsp:nvSpPr>
      <dsp:spPr>
        <a:xfrm>
          <a:off x="0" y="0"/>
          <a:ext cx="81696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5BC23-659E-48D0-9E91-6757A0215AFC}">
      <dsp:nvSpPr>
        <dsp:cNvPr id="0" name=""/>
        <dsp:cNvSpPr/>
      </dsp:nvSpPr>
      <dsp:spPr>
        <a:xfrm>
          <a:off x="0" y="0"/>
          <a:ext cx="8169667" cy="886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/>
            <a:t>1. แผนการรับนักศึกษาและผู้สำเร็จการศึกษาในระยะ 5 ปี</a:t>
          </a:r>
        </a:p>
      </dsp:txBody>
      <dsp:txXfrm>
        <a:off x="0" y="0"/>
        <a:ext cx="8169667" cy="88685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3FC56-05E5-438B-84EE-5DE9D610A2B9}">
      <dsp:nvSpPr>
        <dsp:cNvPr id="0" name=""/>
        <dsp:cNvSpPr/>
      </dsp:nvSpPr>
      <dsp:spPr>
        <a:xfrm>
          <a:off x="0" y="385"/>
          <a:ext cx="81696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CE00C-010F-4564-BD50-2688825AC18C}">
      <dsp:nvSpPr>
        <dsp:cNvPr id="0" name=""/>
        <dsp:cNvSpPr/>
      </dsp:nvSpPr>
      <dsp:spPr>
        <a:xfrm>
          <a:off x="0" y="385"/>
          <a:ext cx="8169667" cy="788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/>
            <a:t>2. งบประมาณตามแผน</a:t>
          </a:r>
        </a:p>
      </dsp:txBody>
      <dsp:txXfrm>
        <a:off x="0" y="385"/>
        <a:ext cx="8169667" cy="78854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808B0-AF7D-4066-8E0D-E218A677EC07}">
      <dsp:nvSpPr>
        <dsp:cNvPr id="0" name=""/>
        <dsp:cNvSpPr/>
      </dsp:nvSpPr>
      <dsp:spPr>
        <a:xfrm>
          <a:off x="0" y="379"/>
          <a:ext cx="81696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992583-5B61-4BDE-A62B-189530451E5F}">
      <dsp:nvSpPr>
        <dsp:cNvPr id="0" name=""/>
        <dsp:cNvSpPr/>
      </dsp:nvSpPr>
      <dsp:spPr>
        <a:xfrm>
          <a:off x="0" y="379"/>
          <a:ext cx="8169667" cy="776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/>
            <a:t>3. อาจารย์ผู้รับผิดชอบหลักสูตร อาจารย์ประจำหลักสูตร</a:t>
          </a:r>
        </a:p>
      </dsp:txBody>
      <dsp:txXfrm>
        <a:off x="0" y="379"/>
        <a:ext cx="8169667" cy="77636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25FA8-2C02-4D43-98BC-427357E08327}">
      <dsp:nvSpPr>
        <dsp:cNvPr id="0" name=""/>
        <dsp:cNvSpPr/>
      </dsp:nvSpPr>
      <dsp:spPr>
        <a:xfrm>
          <a:off x="0" y="1659"/>
          <a:ext cx="88474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5BC23-659E-48D0-9E91-6757A0215AFC}">
      <dsp:nvSpPr>
        <dsp:cNvPr id="0" name=""/>
        <dsp:cNvSpPr/>
      </dsp:nvSpPr>
      <dsp:spPr>
        <a:xfrm>
          <a:off x="0" y="1659"/>
          <a:ext cx="8847402" cy="1131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/>
            <a:t>1. การประเมินผลหรือหลักเกณฑ์ในการให้ระดับคะแนน (เกรด)</a:t>
          </a:r>
        </a:p>
      </dsp:txBody>
      <dsp:txXfrm>
        <a:off x="0" y="1659"/>
        <a:ext cx="8847402" cy="1131694"/>
      </dsp:txXfrm>
    </dsp:sp>
    <dsp:sp modelId="{A4F1378A-09D1-4D60-BC4A-17EAC6B4B6A5}">
      <dsp:nvSpPr>
        <dsp:cNvPr id="0" name=""/>
        <dsp:cNvSpPr/>
      </dsp:nvSpPr>
      <dsp:spPr>
        <a:xfrm>
          <a:off x="0" y="1133354"/>
          <a:ext cx="88474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A4A15-CFB9-450F-800F-6AE9E09EA1EB}">
      <dsp:nvSpPr>
        <dsp:cNvPr id="0" name=""/>
        <dsp:cNvSpPr/>
      </dsp:nvSpPr>
      <dsp:spPr>
        <a:xfrm>
          <a:off x="0" y="1133354"/>
          <a:ext cx="8847402" cy="1131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/>
            <a:t>2. กระบวนการทวนสอบมาตรฐานผลสัมฤทธิ์ของนักศึกษา</a:t>
          </a:r>
        </a:p>
      </dsp:txBody>
      <dsp:txXfrm>
        <a:off x="0" y="1133354"/>
        <a:ext cx="8847402" cy="1131694"/>
      </dsp:txXfrm>
    </dsp:sp>
    <dsp:sp modelId="{35336B78-223A-4C52-AC82-DD6303F54A28}">
      <dsp:nvSpPr>
        <dsp:cNvPr id="0" name=""/>
        <dsp:cNvSpPr/>
      </dsp:nvSpPr>
      <dsp:spPr>
        <a:xfrm>
          <a:off x="0" y="2265048"/>
          <a:ext cx="88474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C33797-F6B2-4091-A8B4-EAAD9336E4FE}">
      <dsp:nvSpPr>
        <dsp:cNvPr id="0" name=""/>
        <dsp:cNvSpPr/>
      </dsp:nvSpPr>
      <dsp:spPr>
        <a:xfrm>
          <a:off x="0" y="2265048"/>
          <a:ext cx="8847402" cy="1131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/>
            <a:t>3. เกณฑ์การสำเร็จการศึกษาตามหลักสูตร</a:t>
          </a:r>
        </a:p>
      </dsp:txBody>
      <dsp:txXfrm>
        <a:off x="0" y="2265048"/>
        <a:ext cx="8847402" cy="113169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25FA8-2C02-4D43-98BC-427357E08327}">
      <dsp:nvSpPr>
        <dsp:cNvPr id="0" name=""/>
        <dsp:cNvSpPr/>
      </dsp:nvSpPr>
      <dsp:spPr>
        <a:xfrm>
          <a:off x="0" y="0"/>
          <a:ext cx="91808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5BC23-659E-48D0-9E91-6757A0215AFC}">
      <dsp:nvSpPr>
        <dsp:cNvPr id="0" name=""/>
        <dsp:cNvSpPr/>
      </dsp:nvSpPr>
      <dsp:spPr>
        <a:xfrm>
          <a:off x="0" y="0"/>
          <a:ext cx="9180888" cy="1086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1. การกำกับมาตรฐาน</a:t>
          </a:r>
        </a:p>
      </dsp:txBody>
      <dsp:txXfrm>
        <a:off x="0" y="0"/>
        <a:ext cx="9180888" cy="1086522"/>
      </dsp:txXfrm>
    </dsp:sp>
    <dsp:sp modelId="{5FDADC09-60ED-4F3D-B6C2-5CDEB30A009D}">
      <dsp:nvSpPr>
        <dsp:cNvPr id="0" name=""/>
        <dsp:cNvSpPr/>
      </dsp:nvSpPr>
      <dsp:spPr>
        <a:xfrm>
          <a:off x="0" y="1086522"/>
          <a:ext cx="91808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C47BD-0F84-4854-9C33-236FD29B3230}">
      <dsp:nvSpPr>
        <dsp:cNvPr id="0" name=""/>
        <dsp:cNvSpPr/>
      </dsp:nvSpPr>
      <dsp:spPr>
        <a:xfrm>
          <a:off x="0" y="1086522"/>
          <a:ext cx="9180888" cy="1086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2. ตัวบ่งชี้ผลการดำเนินงาน (</a:t>
          </a:r>
          <a:r>
            <a:rPr lang="en-US" sz="40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Key Performance Indicators)</a:t>
          </a:r>
          <a:endParaRPr lang="th-TH" sz="40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0" y="1086522"/>
        <a:ext cx="9180888" cy="108652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25FA8-2C02-4D43-98BC-427357E08327}">
      <dsp:nvSpPr>
        <dsp:cNvPr id="0" name=""/>
        <dsp:cNvSpPr/>
      </dsp:nvSpPr>
      <dsp:spPr>
        <a:xfrm>
          <a:off x="0" y="463"/>
          <a:ext cx="91808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5BC23-659E-48D0-9E91-6757A0215AFC}">
      <dsp:nvSpPr>
        <dsp:cNvPr id="0" name=""/>
        <dsp:cNvSpPr/>
      </dsp:nvSpPr>
      <dsp:spPr>
        <a:xfrm>
          <a:off x="0" y="463"/>
          <a:ext cx="9180888" cy="759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1. แผนพัฒนาปรับปรุง</a:t>
          </a:r>
        </a:p>
      </dsp:txBody>
      <dsp:txXfrm>
        <a:off x="0" y="463"/>
        <a:ext cx="9180888" cy="759101"/>
      </dsp:txXfrm>
    </dsp:sp>
    <dsp:sp modelId="{FE54BF0E-845A-4694-8F55-953DF58414BF}">
      <dsp:nvSpPr>
        <dsp:cNvPr id="0" name=""/>
        <dsp:cNvSpPr/>
      </dsp:nvSpPr>
      <dsp:spPr>
        <a:xfrm>
          <a:off x="0" y="759565"/>
          <a:ext cx="91808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DD5F93-3BCC-459E-9F8B-EABA2C23FE6F}">
      <dsp:nvSpPr>
        <dsp:cNvPr id="0" name=""/>
        <dsp:cNvSpPr/>
      </dsp:nvSpPr>
      <dsp:spPr>
        <a:xfrm>
          <a:off x="0" y="759565"/>
          <a:ext cx="9180888" cy="759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2. การประเมินประสิทธิผลของการสอน</a:t>
          </a:r>
        </a:p>
      </dsp:txBody>
      <dsp:txXfrm>
        <a:off x="0" y="759565"/>
        <a:ext cx="9180888" cy="759101"/>
      </dsp:txXfrm>
    </dsp:sp>
    <dsp:sp modelId="{366DFAB6-B690-4E6E-A8C3-D2D4BE98BF7E}">
      <dsp:nvSpPr>
        <dsp:cNvPr id="0" name=""/>
        <dsp:cNvSpPr/>
      </dsp:nvSpPr>
      <dsp:spPr>
        <a:xfrm>
          <a:off x="0" y="1518667"/>
          <a:ext cx="91808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47952-95D1-4174-B5A7-EA3DE8294591}">
      <dsp:nvSpPr>
        <dsp:cNvPr id="0" name=""/>
        <dsp:cNvSpPr/>
      </dsp:nvSpPr>
      <dsp:spPr>
        <a:xfrm>
          <a:off x="0" y="1518667"/>
          <a:ext cx="9180888" cy="759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3. การประเมินหลักสูตรในภาพรวม</a:t>
          </a:r>
        </a:p>
      </dsp:txBody>
      <dsp:txXfrm>
        <a:off x="0" y="1518667"/>
        <a:ext cx="9180888" cy="759101"/>
      </dsp:txXfrm>
    </dsp:sp>
    <dsp:sp modelId="{9CF880FB-E025-409D-BBC4-7BD35ABA9AD6}">
      <dsp:nvSpPr>
        <dsp:cNvPr id="0" name=""/>
        <dsp:cNvSpPr/>
      </dsp:nvSpPr>
      <dsp:spPr>
        <a:xfrm>
          <a:off x="0" y="2277768"/>
          <a:ext cx="91808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2D45C-DD5B-435F-BA8D-3168ED6765EE}">
      <dsp:nvSpPr>
        <dsp:cNvPr id="0" name=""/>
        <dsp:cNvSpPr/>
      </dsp:nvSpPr>
      <dsp:spPr>
        <a:xfrm>
          <a:off x="0" y="2277768"/>
          <a:ext cx="9180888" cy="759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4. การประเมินผลการดำเนินงานตามรายละเอียดของหลักสูตร</a:t>
          </a:r>
        </a:p>
      </dsp:txBody>
      <dsp:txXfrm>
        <a:off x="0" y="2277768"/>
        <a:ext cx="9180888" cy="759101"/>
      </dsp:txXfrm>
    </dsp:sp>
    <dsp:sp modelId="{F36CF281-6F84-4387-8C52-46724946F472}">
      <dsp:nvSpPr>
        <dsp:cNvPr id="0" name=""/>
        <dsp:cNvSpPr/>
      </dsp:nvSpPr>
      <dsp:spPr>
        <a:xfrm>
          <a:off x="0" y="3036870"/>
          <a:ext cx="91808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AC0DCC-C85B-4FCB-97D5-E609230BB13A}">
      <dsp:nvSpPr>
        <dsp:cNvPr id="0" name=""/>
        <dsp:cNvSpPr/>
      </dsp:nvSpPr>
      <dsp:spPr>
        <a:xfrm>
          <a:off x="0" y="3036870"/>
          <a:ext cx="9180888" cy="759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5. การทบทวนผลการประเมินและการวางแผนปรับปรุง</a:t>
          </a:r>
        </a:p>
      </dsp:txBody>
      <dsp:txXfrm>
        <a:off x="0" y="3036870"/>
        <a:ext cx="9180888" cy="759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11199-04E0-4263-ACB5-89A61832898F}">
      <dsp:nvSpPr>
        <dsp:cNvPr id="0" name=""/>
        <dsp:cNvSpPr/>
      </dsp:nvSpPr>
      <dsp:spPr>
        <a:xfrm>
          <a:off x="0" y="2149"/>
          <a:ext cx="76745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7363FC-92F1-4BD0-94FB-E324E22C3514}">
      <dsp:nvSpPr>
        <dsp:cNvPr id="0" name=""/>
        <dsp:cNvSpPr/>
      </dsp:nvSpPr>
      <dsp:spPr>
        <a:xfrm>
          <a:off x="0" y="2149"/>
          <a:ext cx="7674513" cy="733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/>
            <a:t>1. ปรัชญาของหลักสูตร</a:t>
          </a:r>
          <a:endParaRPr lang="en-US" sz="4000" b="1" kern="1200" dirty="0"/>
        </a:p>
      </dsp:txBody>
      <dsp:txXfrm>
        <a:off x="0" y="2149"/>
        <a:ext cx="7674513" cy="733138"/>
      </dsp:txXfrm>
    </dsp:sp>
    <dsp:sp modelId="{0D538A8A-5175-404A-A193-DD81CA877C89}">
      <dsp:nvSpPr>
        <dsp:cNvPr id="0" name=""/>
        <dsp:cNvSpPr/>
      </dsp:nvSpPr>
      <dsp:spPr>
        <a:xfrm>
          <a:off x="0" y="735288"/>
          <a:ext cx="76745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A187B5-F7B4-467F-8C16-42C8D781CE05}">
      <dsp:nvSpPr>
        <dsp:cNvPr id="0" name=""/>
        <dsp:cNvSpPr/>
      </dsp:nvSpPr>
      <dsp:spPr>
        <a:xfrm>
          <a:off x="0" y="735288"/>
          <a:ext cx="7674513" cy="733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/>
            <a:t>2. ความสำคัญของหลักสูตร</a:t>
          </a:r>
          <a:endParaRPr lang="en-US" sz="4000" b="1" kern="1200" dirty="0"/>
        </a:p>
      </dsp:txBody>
      <dsp:txXfrm>
        <a:off x="0" y="735288"/>
        <a:ext cx="7674513" cy="733138"/>
      </dsp:txXfrm>
    </dsp:sp>
    <dsp:sp modelId="{287145EB-4C4C-4536-A7DA-A09F323034B9}">
      <dsp:nvSpPr>
        <dsp:cNvPr id="0" name=""/>
        <dsp:cNvSpPr/>
      </dsp:nvSpPr>
      <dsp:spPr>
        <a:xfrm>
          <a:off x="0" y="1468427"/>
          <a:ext cx="76745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4417E-0803-4C9D-AF95-FA693AA5311C}">
      <dsp:nvSpPr>
        <dsp:cNvPr id="0" name=""/>
        <dsp:cNvSpPr/>
      </dsp:nvSpPr>
      <dsp:spPr>
        <a:xfrm>
          <a:off x="0" y="1468427"/>
          <a:ext cx="7674513" cy="733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/>
            <a:t>3. วัตถุประสงค์ของหลักสูตร</a:t>
          </a:r>
          <a:endParaRPr lang="en-US" sz="4000" b="1" kern="1200" dirty="0"/>
        </a:p>
      </dsp:txBody>
      <dsp:txXfrm>
        <a:off x="0" y="1468427"/>
        <a:ext cx="7674513" cy="733138"/>
      </dsp:txXfrm>
    </dsp:sp>
    <dsp:sp modelId="{7F41504B-50D5-42AA-886F-16ACF52944FF}">
      <dsp:nvSpPr>
        <dsp:cNvPr id="0" name=""/>
        <dsp:cNvSpPr/>
      </dsp:nvSpPr>
      <dsp:spPr>
        <a:xfrm>
          <a:off x="0" y="2201565"/>
          <a:ext cx="76745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A99CC-71FD-4476-A807-2A0CA46CB919}">
      <dsp:nvSpPr>
        <dsp:cNvPr id="0" name=""/>
        <dsp:cNvSpPr/>
      </dsp:nvSpPr>
      <dsp:spPr>
        <a:xfrm>
          <a:off x="0" y="2201566"/>
          <a:ext cx="7674513" cy="733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/>
            <a:t>4. จุดเด่นเฉพาะของหลักสูตร</a:t>
          </a:r>
          <a:endParaRPr lang="en-US" sz="4000" b="1" kern="1200" dirty="0"/>
        </a:p>
      </dsp:txBody>
      <dsp:txXfrm>
        <a:off x="0" y="2201566"/>
        <a:ext cx="7674513" cy="733138"/>
      </dsp:txXfrm>
    </dsp:sp>
    <dsp:sp modelId="{9C40F4FF-76A4-4EFF-9C33-E1BDAFC17645}">
      <dsp:nvSpPr>
        <dsp:cNvPr id="0" name=""/>
        <dsp:cNvSpPr/>
      </dsp:nvSpPr>
      <dsp:spPr>
        <a:xfrm>
          <a:off x="0" y="2934704"/>
          <a:ext cx="76745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C9D6D-0D51-4198-B34F-72ADC02444E5}">
      <dsp:nvSpPr>
        <dsp:cNvPr id="0" name=""/>
        <dsp:cNvSpPr/>
      </dsp:nvSpPr>
      <dsp:spPr>
        <a:xfrm>
          <a:off x="0" y="2934704"/>
          <a:ext cx="7674513" cy="733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/>
            <a:t>5. ผลลัพธ์การเรียนรู้</a:t>
          </a:r>
          <a:endParaRPr lang="en-US" sz="4000" b="1" kern="1200" dirty="0"/>
        </a:p>
      </dsp:txBody>
      <dsp:txXfrm>
        <a:off x="0" y="2934704"/>
        <a:ext cx="7674513" cy="733138"/>
      </dsp:txXfrm>
    </dsp:sp>
    <dsp:sp modelId="{B41D8A0D-051C-47FE-A4CD-774EFDCCDD52}">
      <dsp:nvSpPr>
        <dsp:cNvPr id="0" name=""/>
        <dsp:cNvSpPr/>
      </dsp:nvSpPr>
      <dsp:spPr>
        <a:xfrm>
          <a:off x="0" y="3667843"/>
          <a:ext cx="76745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D36796-ED61-4834-A4D9-C7FB0A267FEE}">
      <dsp:nvSpPr>
        <dsp:cNvPr id="0" name=""/>
        <dsp:cNvSpPr/>
      </dsp:nvSpPr>
      <dsp:spPr>
        <a:xfrm>
          <a:off x="0" y="3667843"/>
          <a:ext cx="7674513" cy="733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/>
            <a:t>6. ความคาดหวังของผลลัพธ์การเรียนรู้</a:t>
          </a:r>
          <a:endParaRPr lang="en-US" sz="4000" b="1" kern="1200" dirty="0"/>
        </a:p>
      </dsp:txBody>
      <dsp:txXfrm>
        <a:off x="0" y="3667843"/>
        <a:ext cx="7674513" cy="73313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25FA8-2C02-4D43-98BC-427357E08327}">
      <dsp:nvSpPr>
        <dsp:cNvPr id="0" name=""/>
        <dsp:cNvSpPr/>
      </dsp:nvSpPr>
      <dsp:spPr>
        <a:xfrm>
          <a:off x="0" y="494"/>
          <a:ext cx="91808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5BC23-659E-48D0-9E91-6757A0215AFC}">
      <dsp:nvSpPr>
        <dsp:cNvPr id="0" name=""/>
        <dsp:cNvSpPr/>
      </dsp:nvSpPr>
      <dsp:spPr>
        <a:xfrm>
          <a:off x="0" y="494"/>
          <a:ext cx="9180888" cy="810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1. ประกาศมหาวิทยาลัยแม่โจ้ เรื่อง แต่งตั้งคณะกรรมการปรับปรุงหลักสูตร…..</a:t>
          </a:r>
        </a:p>
      </dsp:txBody>
      <dsp:txXfrm>
        <a:off x="0" y="494"/>
        <a:ext cx="9180888" cy="810782"/>
      </dsp:txXfrm>
    </dsp:sp>
    <dsp:sp modelId="{1CC9728E-1B5F-48DA-8F61-A31BBF5929C1}">
      <dsp:nvSpPr>
        <dsp:cNvPr id="0" name=""/>
        <dsp:cNvSpPr/>
      </dsp:nvSpPr>
      <dsp:spPr>
        <a:xfrm>
          <a:off x="0" y="811277"/>
          <a:ext cx="91808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74F04E-8AB5-497D-BE51-4DE1C1393D6F}">
      <dsp:nvSpPr>
        <dsp:cNvPr id="0" name=""/>
        <dsp:cNvSpPr/>
      </dsp:nvSpPr>
      <dsp:spPr>
        <a:xfrm>
          <a:off x="0" y="811277"/>
          <a:ext cx="9180888" cy="810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2. ประกาศมหาวิทยาลัยแม่โจ้ เรื่อง แต่งตั้งคณะกรรมการวิพากษ์หลักสูตร…</a:t>
          </a:r>
        </a:p>
      </dsp:txBody>
      <dsp:txXfrm>
        <a:off x="0" y="811277"/>
        <a:ext cx="9180888" cy="810782"/>
      </dsp:txXfrm>
    </dsp:sp>
    <dsp:sp modelId="{3E42615B-06C4-4F2C-AE9C-47820EDD9213}">
      <dsp:nvSpPr>
        <dsp:cNvPr id="0" name=""/>
        <dsp:cNvSpPr/>
      </dsp:nvSpPr>
      <dsp:spPr>
        <a:xfrm>
          <a:off x="0" y="1622060"/>
          <a:ext cx="91808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5AD3E-7600-44AB-89CF-9FAA74C89B53}">
      <dsp:nvSpPr>
        <dsp:cNvPr id="0" name=""/>
        <dsp:cNvSpPr/>
      </dsp:nvSpPr>
      <dsp:spPr>
        <a:xfrm>
          <a:off x="0" y="1622060"/>
          <a:ext cx="9180888" cy="810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3. รายงานสรุปการคณะกรรมการปรับปรุงและวิพากษ์หลักสูตร</a:t>
          </a:r>
        </a:p>
      </dsp:txBody>
      <dsp:txXfrm>
        <a:off x="0" y="1622060"/>
        <a:ext cx="9180888" cy="810782"/>
      </dsp:txXfrm>
    </dsp:sp>
    <dsp:sp modelId="{8A235FF3-6A8D-4C51-A81C-824967FDA9E6}">
      <dsp:nvSpPr>
        <dsp:cNvPr id="0" name=""/>
        <dsp:cNvSpPr/>
      </dsp:nvSpPr>
      <dsp:spPr>
        <a:xfrm>
          <a:off x="0" y="2432843"/>
          <a:ext cx="91808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AC60E-EE9B-4235-88BD-7D59DA50A179}">
      <dsp:nvSpPr>
        <dsp:cNvPr id="0" name=""/>
        <dsp:cNvSpPr/>
      </dsp:nvSpPr>
      <dsp:spPr>
        <a:xfrm>
          <a:off x="0" y="2432843"/>
          <a:ext cx="9180888" cy="810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4. เอกสารความร่วมมือระหว่างมหาวิทยาลัย (ถ้ามี)</a:t>
          </a:r>
        </a:p>
      </dsp:txBody>
      <dsp:txXfrm>
        <a:off x="0" y="2432843"/>
        <a:ext cx="9180888" cy="810782"/>
      </dsp:txXfrm>
    </dsp:sp>
    <dsp:sp modelId="{DC795D26-A46D-4637-A813-1F248570DC46}">
      <dsp:nvSpPr>
        <dsp:cNvPr id="0" name=""/>
        <dsp:cNvSpPr/>
      </dsp:nvSpPr>
      <dsp:spPr>
        <a:xfrm>
          <a:off x="0" y="3243626"/>
          <a:ext cx="91808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0FA93-CA6C-43E4-8DDF-57F7F341F9D5}">
      <dsp:nvSpPr>
        <dsp:cNvPr id="0" name=""/>
        <dsp:cNvSpPr/>
      </dsp:nvSpPr>
      <dsp:spPr>
        <a:xfrm>
          <a:off x="0" y="3243626"/>
          <a:ext cx="9180888" cy="810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5. ประวัติและผลงานของอาจารย์ผู้รับผิดหลักสูตร/อาจารย์ประจำหลักสูตร</a:t>
          </a:r>
        </a:p>
      </dsp:txBody>
      <dsp:txXfrm>
        <a:off x="0" y="3243626"/>
        <a:ext cx="9180888" cy="81078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25FA8-2C02-4D43-98BC-427357E08327}">
      <dsp:nvSpPr>
        <dsp:cNvPr id="0" name=""/>
        <dsp:cNvSpPr/>
      </dsp:nvSpPr>
      <dsp:spPr>
        <a:xfrm>
          <a:off x="0" y="1979"/>
          <a:ext cx="91808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5BC23-659E-48D0-9E91-6757A0215AFC}">
      <dsp:nvSpPr>
        <dsp:cNvPr id="0" name=""/>
        <dsp:cNvSpPr/>
      </dsp:nvSpPr>
      <dsp:spPr>
        <a:xfrm>
          <a:off x="0" y="1979"/>
          <a:ext cx="9180888" cy="1350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>
              <a:latin typeface="TH Sarabun New" panose="020B0500040200020003" pitchFamily="34" charset="-34"/>
              <a:cs typeface="TH Sarabun New" panose="020B0500040200020003" pitchFamily="34" charset="-34"/>
            </a:rPr>
            <a:t>6. เอกสารสัญญาจ้างของอาจารย์ผู้รับผิดหลักสูตร/อาจารย์ประจำหลักสูตร (เฉพาะอาจารย์ที่เป็นชาวต่างประเทศ)</a:t>
          </a:r>
          <a:endParaRPr lang="th-TH" sz="32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0" y="1979"/>
        <a:ext cx="9180888" cy="1350314"/>
      </dsp:txXfrm>
    </dsp:sp>
    <dsp:sp modelId="{67902BF8-71BF-4C76-81A4-90494E115E87}">
      <dsp:nvSpPr>
        <dsp:cNvPr id="0" name=""/>
        <dsp:cNvSpPr/>
      </dsp:nvSpPr>
      <dsp:spPr>
        <a:xfrm>
          <a:off x="0" y="1352294"/>
          <a:ext cx="91808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AA7661-8E9A-4B97-BA11-E608A63341CB}">
      <dsp:nvSpPr>
        <dsp:cNvPr id="0" name=""/>
        <dsp:cNvSpPr/>
      </dsp:nvSpPr>
      <dsp:spPr>
        <a:xfrm>
          <a:off x="0" y="1352294"/>
          <a:ext cx="9180888" cy="1350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7. เอกสารหลักฐานที่ได้ตำแหน่งทางวิชาการของอาจารย์ผู้รับผิดหลักสูตร/อาจารย์ประจำหลักสูตร (เฉพาะอาจารย์ที่มีคุณวุฒิไม่ตรงหรือคุณวุฒิใกล้เคียง)</a:t>
          </a:r>
        </a:p>
      </dsp:txBody>
      <dsp:txXfrm>
        <a:off x="0" y="1352294"/>
        <a:ext cx="9180888" cy="1350314"/>
      </dsp:txXfrm>
    </dsp:sp>
    <dsp:sp modelId="{4BC0D591-4D11-4EEF-A469-CC52FB1F24D8}">
      <dsp:nvSpPr>
        <dsp:cNvPr id="0" name=""/>
        <dsp:cNvSpPr/>
      </dsp:nvSpPr>
      <dsp:spPr>
        <a:xfrm>
          <a:off x="0" y="2702609"/>
          <a:ext cx="91808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4C1C6-9EA6-403F-8178-E8F7F33CBDFF}">
      <dsp:nvSpPr>
        <dsp:cNvPr id="0" name=""/>
        <dsp:cNvSpPr/>
      </dsp:nvSpPr>
      <dsp:spPr>
        <a:xfrm>
          <a:off x="0" y="2702609"/>
          <a:ext cx="9180888" cy="1350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8. ข้อบังคับมหาวิทยาลัยแม่โจ้ ว่าด้วยการศึกษาขั้นปริญญาตรี พ.ศ. 2562</a:t>
          </a:r>
        </a:p>
      </dsp:txBody>
      <dsp:txXfrm>
        <a:off x="0" y="2702609"/>
        <a:ext cx="9180888" cy="135031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25FA8-2C02-4D43-98BC-427357E08327}">
      <dsp:nvSpPr>
        <dsp:cNvPr id="0" name=""/>
        <dsp:cNvSpPr/>
      </dsp:nvSpPr>
      <dsp:spPr>
        <a:xfrm>
          <a:off x="0" y="1632"/>
          <a:ext cx="97026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5BC23-659E-48D0-9E91-6757A0215AFC}">
      <dsp:nvSpPr>
        <dsp:cNvPr id="0" name=""/>
        <dsp:cNvSpPr/>
      </dsp:nvSpPr>
      <dsp:spPr>
        <a:xfrm>
          <a:off x="0" y="1632"/>
          <a:ext cx="9702634" cy="1113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>
              <a:latin typeface="TH Sarabun New" panose="020B0500040200020003" pitchFamily="34" charset="-34"/>
              <a:cs typeface="TH Sarabun New" panose="020B0500040200020003" pitchFamily="34" charset="-34"/>
            </a:rPr>
            <a:t>9. รายละเอียดการปรับปรุงแก้ไขหลักสูตร (กรณีหลักสูตรปรับปรุง)</a:t>
          </a:r>
          <a:endParaRPr lang="th-TH" sz="32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0" y="1632"/>
        <a:ext cx="9702634" cy="1113539"/>
      </dsp:txXfrm>
    </dsp:sp>
    <dsp:sp modelId="{BE5074B6-2350-4174-ABBA-2A9D6D07E456}">
      <dsp:nvSpPr>
        <dsp:cNvPr id="0" name=""/>
        <dsp:cNvSpPr/>
      </dsp:nvSpPr>
      <dsp:spPr>
        <a:xfrm>
          <a:off x="0" y="1115172"/>
          <a:ext cx="97026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BE33D-C752-40E3-8ECA-D6A036A689F7}">
      <dsp:nvSpPr>
        <dsp:cNvPr id="0" name=""/>
        <dsp:cNvSpPr/>
      </dsp:nvSpPr>
      <dsp:spPr>
        <a:xfrm>
          <a:off x="0" y="1115172"/>
          <a:ext cx="9702634" cy="1113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10. ตารางเปรียบเทียบรายละเอียด ตามโครงสร้างหลักสูตรเดิม – หลักสูตรปรับปรุง</a:t>
          </a:r>
        </a:p>
      </dsp:txBody>
      <dsp:txXfrm>
        <a:off x="0" y="1115172"/>
        <a:ext cx="9702634" cy="1113539"/>
      </dsp:txXfrm>
    </dsp:sp>
    <dsp:sp modelId="{F654BD7F-37A7-4446-96F3-07242B2569C0}">
      <dsp:nvSpPr>
        <dsp:cNvPr id="0" name=""/>
        <dsp:cNvSpPr/>
      </dsp:nvSpPr>
      <dsp:spPr>
        <a:xfrm>
          <a:off x="0" y="2228711"/>
          <a:ext cx="97026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B8912-78B5-4A27-BF4B-E5F138F7CD9B}">
      <dsp:nvSpPr>
        <dsp:cNvPr id="0" name=""/>
        <dsp:cNvSpPr/>
      </dsp:nvSpPr>
      <dsp:spPr>
        <a:xfrm>
          <a:off x="0" y="2228711"/>
          <a:ext cx="9702634" cy="1113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11. ตารางเปรียบเทียบรายวิชาในหลักสูตรกับองค์ความรู้ตามมาตรฐานคุณวุฒิ (ถ้ามี)</a:t>
          </a:r>
        </a:p>
      </dsp:txBody>
      <dsp:txXfrm>
        <a:off x="0" y="2228711"/>
        <a:ext cx="9702634" cy="11135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11199-04E0-4263-ACB5-89A61832898F}">
      <dsp:nvSpPr>
        <dsp:cNvPr id="0" name=""/>
        <dsp:cNvSpPr/>
      </dsp:nvSpPr>
      <dsp:spPr>
        <a:xfrm>
          <a:off x="0" y="537"/>
          <a:ext cx="85148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7363FC-92F1-4BD0-94FB-E324E22C3514}">
      <dsp:nvSpPr>
        <dsp:cNvPr id="0" name=""/>
        <dsp:cNvSpPr/>
      </dsp:nvSpPr>
      <dsp:spPr>
        <a:xfrm>
          <a:off x="0" y="537"/>
          <a:ext cx="8514864" cy="880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/>
            <a:t>1. จำนวนหน่วยกิตรวมตลอดหลักสูตร</a:t>
          </a:r>
          <a:endParaRPr lang="en-US" sz="4000" b="1" kern="1200" dirty="0"/>
        </a:p>
      </dsp:txBody>
      <dsp:txXfrm>
        <a:off x="0" y="537"/>
        <a:ext cx="8514864" cy="880411"/>
      </dsp:txXfrm>
    </dsp:sp>
    <dsp:sp modelId="{7B39F35A-91D8-41C2-AFEF-4A92E171A971}">
      <dsp:nvSpPr>
        <dsp:cNvPr id="0" name=""/>
        <dsp:cNvSpPr/>
      </dsp:nvSpPr>
      <dsp:spPr>
        <a:xfrm>
          <a:off x="0" y="880948"/>
          <a:ext cx="85148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EA9865-D879-4038-8DC2-D12AE5DAB34B}">
      <dsp:nvSpPr>
        <dsp:cNvPr id="0" name=""/>
        <dsp:cNvSpPr/>
      </dsp:nvSpPr>
      <dsp:spPr>
        <a:xfrm>
          <a:off x="0" y="880948"/>
          <a:ext cx="8514864" cy="880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/>
            <a:t>2. โครงสร้างหลักสูตร</a:t>
          </a:r>
        </a:p>
      </dsp:txBody>
      <dsp:txXfrm>
        <a:off x="0" y="880948"/>
        <a:ext cx="8514864" cy="880411"/>
      </dsp:txXfrm>
    </dsp:sp>
    <dsp:sp modelId="{FEC7AD6F-D89F-4B9B-8242-FC012B79CA9A}">
      <dsp:nvSpPr>
        <dsp:cNvPr id="0" name=""/>
        <dsp:cNvSpPr/>
      </dsp:nvSpPr>
      <dsp:spPr>
        <a:xfrm>
          <a:off x="0" y="1761360"/>
          <a:ext cx="85148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6E2244-9B04-44DA-8908-A3FACF57B0DE}">
      <dsp:nvSpPr>
        <dsp:cNvPr id="0" name=""/>
        <dsp:cNvSpPr/>
      </dsp:nvSpPr>
      <dsp:spPr>
        <a:xfrm>
          <a:off x="0" y="1761360"/>
          <a:ext cx="8514864" cy="880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/>
            <a:t>3. รายวิชาในแต่ละหมวดและจำนวนหน่วยกิต</a:t>
          </a:r>
        </a:p>
      </dsp:txBody>
      <dsp:txXfrm>
        <a:off x="0" y="1761360"/>
        <a:ext cx="8514864" cy="880411"/>
      </dsp:txXfrm>
    </dsp:sp>
    <dsp:sp modelId="{5AE9F099-C122-4E63-9621-E47898CBF777}">
      <dsp:nvSpPr>
        <dsp:cNvPr id="0" name=""/>
        <dsp:cNvSpPr/>
      </dsp:nvSpPr>
      <dsp:spPr>
        <a:xfrm>
          <a:off x="0" y="2641771"/>
          <a:ext cx="85148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9D35F-DAD1-4D33-B2A7-0C53B4666EAF}">
      <dsp:nvSpPr>
        <dsp:cNvPr id="0" name=""/>
        <dsp:cNvSpPr/>
      </dsp:nvSpPr>
      <dsp:spPr>
        <a:xfrm>
          <a:off x="0" y="2641771"/>
          <a:ext cx="8514864" cy="880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/>
            <a:t>4. แผนการศึกษา</a:t>
          </a:r>
        </a:p>
      </dsp:txBody>
      <dsp:txXfrm>
        <a:off x="0" y="2641771"/>
        <a:ext cx="8514864" cy="880411"/>
      </dsp:txXfrm>
    </dsp:sp>
    <dsp:sp modelId="{B3408F7B-AD0B-48BA-AAE7-E33379B769F3}">
      <dsp:nvSpPr>
        <dsp:cNvPr id="0" name=""/>
        <dsp:cNvSpPr/>
      </dsp:nvSpPr>
      <dsp:spPr>
        <a:xfrm>
          <a:off x="0" y="3522183"/>
          <a:ext cx="85148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3EB78-D22C-44D9-8B3E-248E3B4B268B}">
      <dsp:nvSpPr>
        <dsp:cNvPr id="0" name=""/>
        <dsp:cNvSpPr/>
      </dsp:nvSpPr>
      <dsp:spPr>
        <a:xfrm>
          <a:off x="0" y="3522183"/>
          <a:ext cx="8514864" cy="880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/>
            <a:t>5. คำอธิบายรายวิชา</a:t>
          </a:r>
        </a:p>
      </dsp:txBody>
      <dsp:txXfrm>
        <a:off x="0" y="3522183"/>
        <a:ext cx="8514864" cy="8804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7AD6F-D89F-4B9B-8242-FC012B79CA9A}">
      <dsp:nvSpPr>
        <dsp:cNvPr id="0" name=""/>
        <dsp:cNvSpPr/>
      </dsp:nvSpPr>
      <dsp:spPr>
        <a:xfrm>
          <a:off x="0" y="0"/>
          <a:ext cx="85148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6E2244-9B04-44DA-8908-A3FACF57B0DE}">
      <dsp:nvSpPr>
        <dsp:cNvPr id="0" name=""/>
        <dsp:cNvSpPr/>
      </dsp:nvSpPr>
      <dsp:spPr>
        <a:xfrm>
          <a:off x="0" y="0"/>
          <a:ext cx="8514864" cy="1280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/>
            <a:t>3. รายวิชาในแต่ละหมวดและจำนวนหน่วยกิต</a:t>
          </a:r>
        </a:p>
      </dsp:txBody>
      <dsp:txXfrm>
        <a:off x="0" y="0"/>
        <a:ext cx="8514864" cy="12809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9F099-C122-4E63-9621-E47898CBF777}">
      <dsp:nvSpPr>
        <dsp:cNvPr id="0" name=""/>
        <dsp:cNvSpPr/>
      </dsp:nvSpPr>
      <dsp:spPr>
        <a:xfrm>
          <a:off x="0" y="0"/>
          <a:ext cx="85148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9D35F-DAD1-4D33-B2A7-0C53B4666EAF}">
      <dsp:nvSpPr>
        <dsp:cNvPr id="0" name=""/>
        <dsp:cNvSpPr/>
      </dsp:nvSpPr>
      <dsp:spPr>
        <a:xfrm>
          <a:off x="0" y="0"/>
          <a:ext cx="8514864" cy="1477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/>
            <a:t>4. แผนการศึกษา</a:t>
          </a:r>
        </a:p>
      </dsp:txBody>
      <dsp:txXfrm>
        <a:off x="0" y="0"/>
        <a:ext cx="8514864" cy="14773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08F7B-AD0B-48BA-AAE7-E33379B769F3}">
      <dsp:nvSpPr>
        <dsp:cNvPr id="0" name=""/>
        <dsp:cNvSpPr/>
      </dsp:nvSpPr>
      <dsp:spPr>
        <a:xfrm>
          <a:off x="0" y="434"/>
          <a:ext cx="85148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3EB78-D22C-44D9-8B3E-248E3B4B268B}">
      <dsp:nvSpPr>
        <dsp:cNvPr id="0" name=""/>
        <dsp:cNvSpPr/>
      </dsp:nvSpPr>
      <dsp:spPr>
        <a:xfrm>
          <a:off x="0" y="434"/>
          <a:ext cx="8514864" cy="889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/>
            <a:t>5. คำอธิบายรายวิชา</a:t>
          </a:r>
        </a:p>
      </dsp:txBody>
      <dsp:txXfrm>
        <a:off x="0" y="434"/>
        <a:ext cx="8514864" cy="8899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11199-04E0-4263-ACB5-89A61832898F}">
      <dsp:nvSpPr>
        <dsp:cNvPr id="0" name=""/>
        <dsp:cNvSpPr/>
      </dsp:nvSpPr>
      <dsp:spPr>
        <a:xfrm>
          <a:off x="0" y="0"/>
          <a:ext cx="103785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7363FC-92F1-4BD0-94FB-E324E22C3514}">
      <dsp:nvSpPr>
        <dsp:cNvPr id="0" name=""/>
        <dsp:cNvSpPr/>
      </dsp:nvSpPr>
      <dsp:spPr>
        <a:xfrm>
          <a:off x="0" y="0"/>
          <a:ext cx="10378571" cy="614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/>
            <a:t>1. ระบบการจัดการศึกษา</a:t>
          </a:r>
          <a:endParaRPr lang="en-US" sz="3200" b="1" kern="1200" dirty="0"/>
        </a:p>
      </dsp:txBody>
      <dsp:txXfrm>
        <a:off x="0" y="0"/>
        <a:ext cx="10378571" cy="614044"/>
      </dsp:txXfrm>
    </dsp:sp>
    <dsp:sp modelId="{BF89ABF5-DC9A-4FA3-BCBB-41135FC61E46}">
      <dsp:nvSpPr>
        <dsp:cNvPr id="0" name=""/>
        <dsp:cNvSpPr/>
      </dsp:nvSpPr>
      <dsp:spPr>
        <a:xfrm>
          <a:off x="0" y="614044"/>
          <a:ext cx="103785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FE312-B7C5-458B-A3D1-668CECDDC36B}">
      <dsp:nvSpPr>
        <dsp:cNvPr id="0" name=""/>
        <dsp:cNvSpPr/>
      </dsp:nvSpPr>
      <dsp:spPr>
        <a:xfrm>
          <a:off x="0" y="614044"/>
          <a:ext cx="10378571" cy="614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/>
            <a:t>2. การจัดการศึกษาภาคฤดูร้อน</a:t>
          </a:r>
        </a:p>
      </dsp:txBody>
      <dsp:txXfrm>
        <a:off x="0" y="614044"/>
        <a:ext cx="10378571" cy="614044"/>
      </dsp:txXfrm>
    </dsp:sp>
    <dsp:sp modelId="{A0B2F299-96D8-4C46-A32A-5101CB3B4F12}">
      <dsp:nvSpPr>
        <dsp:cNvPr id="0" name=""/>
        <dsp:cNvSpPr/>
      </dsp:nvSpPr>
      <dsp:spPr>
        <a:xfrm>
          <a:off x="0" y="1228088"/>
          <a:ext cx="103785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6B3B3E-D615-49A5-BFDA-612C0D8E06CC}">
      <dsp:nvSpPr>
        <dsp:cNvPr id="0" name=""/>
        <dsp:cNvSpPr/>
      </dsp:nvSpPr>
      <dsp:spPr>
        <a:xfrm>
          <a:off x="0" y="1228088"/>
          <a:ext cx="10378571" cy="614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/>
            <a:t>3. การเทียบเคียงหน่วยกิตในระบบทวิภาค การเทียบโอนหน่วยกิต รายวิชาและการลงทะเบียนข้ามมหาวิทยาลัย (ถ้ามี)</a:t>
          </a:r>
        </a:p>
      </dsp:txBody>
      <dsp:txXfrm>
        <a:off x="0" y="1228088"/>
        <a:ext cx="10378571" cy="614044"/>
      </dsp:txXfrm>
    </dsp:sp>
    <dsp:sp modelId="{CFF2A595-14D2-4710-9539-41B04D9E20DA}">
      <dsp:nvSpPr>
        <dsp:cNvPr id="0" name=""/>
        <dsp:cNvSpPr/>
      </dsp:nvSpPr>
      <dsp:spPr>
        <a:xfrm>
          <a:off x="0" y="1842133"/>
          <a:ext cx="103785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E7ED4-DC7E-4165-9A26-DE3571168C23}">
      <dsp:nvSpPr>
        <dsp:cNvPr id="0" name=""/>
        <dsp:cNvSpPr/>
      </dsp:nvSpPr>
      <dsp:spPr>
        <a:xfrm>
          <a:off x="0" y="1842133"/>
          <a:ext cx="10378571" cy="614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/>
            <a:t>4. วัน-เวลาในการดำเนินการสอน</a:t>
          </a:r>
        </a:p>
      </dsp:txBody>
      <dsp:txXfrm>
        <a:off x="0" y="1842133"/>
        <a:ext cx="10378571" cy="614044"/>
      </dsp:txXfrm>
    </dsp:sp>
    <dsp:sp modelId="{68325FA8-2C02-4D43-98BC-427357E08327}">
      <dsp:nvSpPr>
        <dsp:cNvPr id="0" name=""/>
        <dsp:cNvSpPr/>
      </dsp:nvSpPr>
      <dsp:spPr>
        <a:xfrm>
          <a:off x="0" y="2456177"/>
          <a:ext cx="103785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5BC23-659E-48D0-9E91-6757A0215AFC}">
      <dsp:nvSpPr>
        <dsp:cNvPr id="0" name=""/>
        <dsp:cNvSpPr/>
      </dsp:nvSpPr>
      <dsp:spPr>
        <a:xfrm>
          <a:off x="0" y="2456177"/>
          <a:ext cx="10378571" cy="614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/>
            <a:t>5. ปัญหาของนักศึกษาแรกเข้า</a:t>
          </a:r>
        </a:p>
      </dsp:txBody>
      <dsp:txXfrm>
        <a:off x="0" y="2456177"/>
        <a:ext cx="10378571" cy="614044"/>
      </dsp:txXfrm>
    </dsp:sp>
    <dsp:sp modelId="{80DD6145-B412-4A7C-B51D-1273A58B84D6}">
      <dsp:nvSpPr>
        <dsp:cNvPr id="0" name=""/>
        <dsp:cNvSpPr/>
      </dsp:nvSpPr>
      <dsp:spPr>
        <a:xfrm>
          <a:off x="0" y="3070221"/>
          <a:ext cx="103785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7391E8-5622-44DC-9E23-93756DB1BB3D}">
      <dsp:nvSpPr>
        <dsp:cNvPr id="0" name=""/>
        <dsp:cNvSpPr/>
      </dsp:nvSpPr>
      <dsp:spPr>
        <a:xfrm>
          <a:off x="0" y="3070221"/>
          <a:ext cx="10378571" cy="614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/>
            <a:t>6. กลยุทธ์ในการดำเนินการเพื่อแก้ปัญหา/ข้อจำกัดของนักศึกษา</a:t>
          </a:r>
        </a:p>
      </dsp:txBody>
      <dsp:txXfrm>
        <a:off x="0" y="3070221"/>
        <a:ext cx="10378571" cy="614044"/>
      </dsp:txXfrm>
    </dsp:sp>
    <dsp:sp modelId="{00EC1789-23A6-4187-BF6B-3692D6E3529C}">
      <dsp:nvSpPr>
        <dsp:cNvPr id="0" name=""/>
        <dsp:cNvSpPr/>
      </dsp:nvSpPr>
      <dsp:spPr>
        <a:xfrm>
          <a:off x="0" y="3684266"/>
          <a:ext cx="103785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D2822-B9DD-4553-96C3-F726837493DF}">
      <dsp:nvSpPr>
        <dsp:cNvPr id="0" name=""/>
        <dsp:cNvSpPr/>
      </dsp:nvSpPr>
      <dsp:spPr>
        <a:xfrm>
          <a:off x="0" y="3684266"/>
          <a:ext cx="10378571" cy="614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/>
            <a:t>7. องค์ประกอบเกี่ยวกับประสบการณ์ภาคสนาม (ถ้ามี)</a:t>
          </a:r>
        </a:p>
      </dsp:txBody>
      <dsp:txXfrm>
        <a:off x="0" y="3684266"/>
        <a:ext cx="10378571" cy="614044"/>
      </dsp:txXfrm>
    </dsp:sp>
    <dsp:sp modelId="{154D3CD6-77F5-4CEA-B92E-836A9A4FF395}">
      <dsp:nvSpPr>
        <dsp:cNvPr id="0" name=""/>
        <dsp:cNvSpPr/>
      </dsp:nvSpPr>
      <dsp:spPr>
        <a:xfrm>
          <a:off x="0" y="4298310"/>
          <a:ext cx="103785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56884F-4987-45E4-93BF-87DCC789CDAC}">
      <dsp:nvSpPr>
        <dsp:cNvPr id="0" name=""/>
        <dsp:cNvSpPr/>
      </dsp:nvSpPr>
      <dsp:spPr>
        <a:xfrm>
          <a:off x="0" y="4298310"/>
          <a:ext cx="10378571" cy="614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/>
            <a:t>8. ข้อกำหนดเกี่ยวกับการทำโครงงานหรือการวิจัย (ถ้ามี)</a:t>
          </a:r>
        </a:p>
      </dsp:txBody>
      <dsp:txXfrm>
        <a:off x="0" y="4298310"/>
        <a:ext cx="10378571" cy="6140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11199-04E0-4263-ACB5-89A61832898F}">
      <dsp:nvSpPr>
        <dsp:cNvPr id="0" name=""/>
        <dsp:cNvSpPr/>
      </dsp:nvSpPr>
      <dsp:spPr>
        <a:xfrm>
          <a:off x="0" y="0"/>
          <a:ext cx="61371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7363FC-92F1-4BD0-94FB-E324E22C3514}">
      <dsp:nvSpPr>
        <dsp:cNvPr id="0" name=""/>
        <dsp:cNvSpPr/>
      </dsp:nvSpPr>
      <dsp:spPr>
        <a:xfrm>
          <a:off x="0" y="0"/>
          <a:ext cx="6137190" cy="877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/>
            <a:t>1. ระบบการจัดการศึกษา</a:t>
          </a:r>
          <a:endParaRPr lang="en-US" sz="3200" b="1" kern="1200" dirty="0"/>
        </a:p>
      </dsp:txBody>
      <dsp:txXfrm>
        <a:off x="0" y="0"/>
        <a:ext cx="6137190" cy="877817"/>
      </dsp:txXfrm>
    </dsp:sp>
    <dsp:sp modelId="{BF89ABF5-DC9A-4FA3-BCBB-41135FC61E46}">
      <dsp:nvSpPr>
        <dsp:cNvPr id="0" name=""/>
        <dsp:cNvSpPr/>
      </dsp:nvSpPr>
      <dsp:spPr>
        <a:xfrm>
          <a:off x="0" y="877817"/>
          <a:ext cx="61371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FE312-B7C5-458B-A3D1-668CECDDC36B}">
      <dsp:nvSpPr>
        <dsp:cNvPr id="0" name=""/>
        <dsp:cNvSpPr/>
      </dsp:nvSpPr>
      <dsp:spPr>
        <a:xfrm>
          <a:off x="0" y="877817"/>
          <a:ext cx="6137190" cy="877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/>
            <a:t>2. การจัดการศึกษาภาคฤดูร้อน</a:t>
          </a:r>
        </a:p>
      </dsp:txBody>
      <dsp:txXfrm>
        <a:off x="0" y="877817"/>
        <a:ext cx="6137190" cy="8778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F299-96D8-4C46-A32A-5101CB3B4F12}">
      <dsp:nvSpPr>
        <dsp:cNvPr id="0" name=""/>
        <dsp:cNvSpPr/>
      </dsp:nvSpPr>
      <dsp:spPr>
        <a:xfrm>
          <a:off x="0" y="1092"/>
          <a:ext cx="82829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6B3B3E-D615-49A5-BFDA-612C0D8E06CC}">
      <dsp:nvSpPr>
        <dsp:cNvPr id="0" name=""/>
        <dsp:cNvSpPr/>
      </dsp:nvSpPr>
      <dsp:spPr>
        <a:xfrm>
          <a:off x="0" y="1092"/>
          <a:ext cx="8282982" cy="1020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/>
            <a:t>3. การเทียบเคียงหน่วยกิตในระบบทวิภาค การเทียบโอนหน่วยกิต รายวิชาและการลงทะเบียนข้ามมหาวิทยาลัย (ถ้ามี)</a:t>
          </a:r>
        </a:p>
      </dsp:txBody>
      <dsp:txXfrm>
        <a:off x="0" y="1092"/>
        <a:ext cx="8282982" cy="1020584"/>
      </dsp:txXfrm>
    </dsp:sp>
    <dsp:sp modelId="{CFF2A595-14D2-4710-9539-41B04D9E20DA}">
      <dsp:nvSpPr>
        <dsp:cNvPr id="0" name=""/>
        <dsp:cNvSpPr/>
      </dsp:nvSpPr>
      <dsp:spPr>
        <a:xfrm>
          <a:off x="0" y="1021677"/>
          <a:ext cx="82829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E7ED4-DC7E-4165-9A26-DE3571168C23}">
      <dsp:nvSpPr>
        <dsp:cNvPr id="0" name=""/>
        <dsp:cNvSpPr/>
      </dsp:nvSpPr>
      <dsp:spPr>
        <a:xfrm>
          <a:off x="0" y="1021677"/>
          <a:ext cx="8282982" cy="948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/>
            <a:t>4. วัน-เวลาในการดำเนินการสอน</a:t>
          </a:r>
        </a:p>
      </dsp:txBody>
      <dsp:txXfrm>
        <a:off x="0" y="1021677"/>
        <a:ext cx="8282982" cy="948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DE64B-0E4C-4EE8-AF08-05607249D230}" type="datetimeFigureOut">
              <a:rPr lang="th-TH" smtClean="0"/>
              <a:t>04/07/68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5BFBB-B730-4E38-B898-8D1C377B40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4586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5BFBB-B730-4E38-B898-8D1C377B408D}" type="slidenum">
              <a:rPr lang="th-TH" smtClean="0"/>
              <a:t>48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1270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รูปบนภาพนิ่ง 1">
            <a:extLst>
              <a:ext uri="{FF2B5EF4-FFF2-40B4-BE49-F238E27FC236}">
                <a16:creationId xmlns:a16="http://schemas.microsoft.com/office/drawing/2014/main" id="{6BA46144-1BE5-FCF3-4C1C-B727CD6A7F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ยึดบันทึกย่อ 2">
            <a:extLst>
              <a:ext uri="{FF2B5EF4-FFF2-40B4-BE49-F238E27FC236}">
                <a16:creationId xmlns:a16="http://schemas.microsoft.com/office/drawing/2014/main" id="{031F40E7-11B3-5A20-C905-12B1FC6077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altLang="th-TH"/>
          </a:p>
        </p:txBody>
      </p:sp>
      <p:sp>
        <p:nvSpPr>
          <p:cNvPr id="32772" name="ตัวยึดหมายเลขภาพนิ่ง 3">
            <a:extLst>
              <a:ext uri="{FF2B5EF4-FFF2-40B4-BE49-F238E27FC236}">
                <a16:creationId xmlns:a16="http://schemas.microsoft.com/office/drawing/2014/main" id="{684D9691-463F-F7B2-53A4-42B6547887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fld id="{9AA7662E-89F6-46B9-B5E6-1D632AE17DDC}" type="slidenum">
              <a:rPr lang="th-TH" altLang="th-TH" sz="1200"/>
              <a:pPr/>
              <a:t>59</a:t>
            </a:fld>
            <a:endParaRPr lang="th-TH" altLang="th-TH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ตัวยึดรูปบนภาพนิ่ง 1">
            <a:extLst>
              <a:ext uri="{FF2B5EF4-FFF2-40B4-BE49-F238E27FC236}">
                <a16:creationId xmlns:a16="http://schemas.microsoft.com/office/drawing/2014/main" id="{EE99F6CD-CA2B-55B2-6FFB-3DD090F91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ตัวยึดบันทึกย่อ 2">
            <a:extLst>
              <a:ext uri="{FF2B5EF4-FFF2-40B4-BE49-F238E27FC236}">
                <a16:creationId xmlns:a16="http://schemas.microsoft.com/office/drawing/2014/main" id="{61DAA7DC-3E28-6C72-2D0E-68786A8AF5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altLang="th-TH"/>
          </a:p>
        </p:txBody>
      </p:sp>
      <p:sp>
        <p:nvSpPr>
          <p:cNvPr id="33796" name="ตัวยึดหมายเลขภาพนิ่ง 3">
            <a:extLst>
              <a:ext uri="{FF2B5EF4-FFF2-40B4-BE49-F238E27FC236}">
                <a16:creationId xmlns:a16="http://schemas.microsoft.com/office/drawing/2014/main" id="{4067AFF3-B186-6DEB-6194-32DFADA58B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fld id="{C59140D2-08C0-484A-A4E9-F72C9F213572}" type="slidenum">
              <a:rPr lang="th-TH" altLang="th-TH" sz="1200"/>
              <a:pPr/>
              <a:t>60</a:t>
            </a:fld>
            <a:endParaRPr lang="th-TH" altLang="th-TH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ตัวยึดรูปบนภาพนิ่ง 1">
            <a:extLst>
              <a:ext uri="{FF2B5EF4-FFF2-40B4-BE49-F238E27FC236}">
                <a16:creationId xmlns:a16="http://schemas.microsoft.com/office/drawing/2014/main" id="{FE470E64-8FE8-448F-E12E-61C264A934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ตัวยึดบันทึกย่อ 2">
            <a:extLst>
              <a:ext uri="{FF2B5EF4-FFF2-40B4-BE49-F238E27FC236}">
                <a16:creationId xmlns:a16="http://schemas.microsoft.com/office/drawing/2014/main" id="{2BDFBEC6-405A-0437-7F36-0EF7630EA2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altLang="th-TH"/>
          </a:p>
        </p:txBody>
      </p:sp>
      <p:sp>
        <p:nvSpPr>
          <p:cNvPr id="34820" name="ตัวยึดหมายเลขภาพนิ่ง 3">
            <a:extLst>
              <a:ext uri="{FF2B5EF4-FFF2-40B4-BE49-F238E27FC236}">
                <a16:creationId xmlns:a16="http://schemas.microsoft.com/office/drawing/2014/main" id="{AAA9D1E1-7377-0E28-A4C8-1350DE4D6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fld id="{85DFB8F4-2DAA-452A-97B4-C323509DD541}" type="slidenum">
              <a:rPr lang="th-TH" altLang="th-TH" sz="1200"/>
              <a:pPr/>
              <a:t>61</a:t>
            </a:fld>
            <a:endParaRPr lang="th-TH" altLang="th-TH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ตัวยึดรูปบนภาพนิ่ง 1">
            <a:extLst>
              <a:ext uri="{FF2B5EF4-FFF2-40B4-BE49-F238E27FC236}">
                <a16:creationId xmlns:a16="http://schemas.microsoft.com/office/drawing/2014/main" id="{58DD27BB-9F09-B29A-876C-BB609BF8C1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ตัวยึดบันทึกย่อ 2">
            <a:extLst>
              <a:ext uri="{FF2B5EF4-FFF2-40B4-BE49-F238E27FC236}">
                <a16:creationId xmlns:a16="http://schemas.microsoft.com/office/drawing/2014/main" id="{35425DF4-B69E-E077-72E8-7379076BF9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altLang="th-TH"/>
          </a:p>
        </p:txBody>
      </p:sp>
      <p:sp>
        <p:nvSpPr>
          <p:cNvPr id="35844" name="ตัวยึดหมายเลขภาพนิ่ง 3">
            <a:extLst>
              <a:ext uri="{FF2B5EF4-FFF2-40B4-BE49-F238E27FC236}">
                <a16:creationId xmlns:a16="http://schemas.microsoft.com/office/drawing/2014/main" id="{3762C525-AEAF-F66F-D890-3B418F60C5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fld id="{05372627-B9F3-444B-B496-7A4C67CA51D8}" type="slidenum">
              <a:rPr lang="th-TH" altLang="th-TH" sz="1200"/>
              <a:pPr/>
              <a:t>62</a:t>
            </a:fld>
            <a:endParaRPr lang="th-TH" altLang="th-TH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ตัวยึดรูปบนภาพนิ่ง 1">
            <a:extLst>
              <a:ext uri="{FF2B5EF4-FFF2-40B4-BE49-F238E27FC236}">
                <a16:creationId xmlns:a16="http://schemas.microsoft.com/office/drawing/2014/main" id="{402A1AC8-0432-9677-2D69-B855DE1D3C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ตัวยึดบันทึกย่อ 2">
            <a:extLst>
              <a:ext uri="{FF2B5EF4-FFF2-40B4-BE49-F238E27FC236}">
                <a16:creationId xmlns:a16="http://schemas.microsoft.com/office/drawing/2014/main" id="{AD7B645D-BA1F-51C0-02CB-F27957BBD5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altLang="th-TH"/>
          </a:p>
        </p:txBody>
      </p:sp>
      <p:sp>
        <p:nvSpPr>
          <p:cNvPr id="36868" name="ตัวยึดหมายเลขภาพนิ่ง 3">
            <a:extLst>
              <a:ext uri="{FF2B5EF4-FFF2-40B4-BE49-F238E27FC236}">
                <a16:creationId xmlns:a16="http://schemas.microsoft.com/office/drawing/2014/main" id="{B8F91417-BB3D-0AA5-774C-7EE26F86BC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fld id="{C69A75CF-2BE1-429B-BC30-D7536EAC96EA}" type="slidenum">
              <a:rPr lang="th-TH" altLang="th-TH" sz="1200"/>
              <a:pPr/>
              <a:t>63</a:t>
            </a:fld>
            <a:endParaRPr lang="th-TH" altLang="th-TH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ตัวยึดรูปบนภาพนิ่ง 1">
            <a:extLst>
              <a:ext uri="{FF2B5EF4-FFF2-40B4-BE49-F238E27FC236}">
                <a16:creationId xmlns:a16="http://schemas.microsoft.com/office/drawing/2014/main" id="{2CF123DB-9707-9B92-6298-B8016F8FA7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ตัวยึดบันทึกย่อ 2">
            <a:extLst>
              <a:ext uri="{FF2B5EF4-FFF2-40B4-BE49-F238E27FC236}">
                <a16:creationId xmlns:a16="http://schemas.microsoft.com/office/drawing/2014/main" id="{234BDDE6-9AC6-48FD-C768-35EB77ADC3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altLang="th-TH"/>
          </a:p>
        </p:txBody>
      </p:sp>
      <p:sp>
        <p:nvSpPr>
          <p:cNvPr id="37892" name="ตัวยึดหมายเลขภาพนิ่ง 3">
            <a:extLst>
              <a:ext uri="{FF2B5EF4-FFF2-40B4-BE49-F238E27FC236}">
                <a16:creationId xmlns:a16="http://schemas.microsoft.com/office/drawing/2014/main" id="{3B7EB681-6644-E909-BAE3-38F747DA97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fld id="{825BC781-634D-452E-A550-DD7348E58151}" type="slidenum">
              <a:rPr lang="th-TH" altLang="th-TH" sz="1200"/>
              <a:pPr/>
              <a:t>64</a:t>
            </a:fld>
            <a:endParaRPr lang="th-TH" altLang="th-TH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ตัวยึดรูปบนภาพนิ่ง 1">
            <a:extLst>
              <a:ext uri="{FF2B5EF4-FFF2-40B4-BE49-F238E27FC236}">
                <a16:creationId xmlns:a16="http://schemas.microsoft.com/office/drawing/2014/main" id="{74AA8EF7-E25F-D3C6-4A1E-6A4986DF29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ตัวยึดบันทึกย่อ 2">
            <a:extLst>
              <a:ext uri="{FF2B5EF4-FFF2-40B4-BE49-F238E27FC236}">
                <a16:creationId xmlns:a16="http://schemas.microsoft.com/office/drawing/2014/main" id="{971E28D1-5248-87C1-2CC1-2B3F6A88AD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altLang="th-TH"/>
          </a:p>
        </p:txBody>
      </p:sp>
      <p:sp>
        <p:nvSpPr>
          <p:cNvPr id="38916" name="ตัวยึดหมายเลขภาพนิ่ง 3">
            <a:extLst>
              <a:ext uri="{FF2B5EF4-FFF2-40B4-BE49-F238E27FC236}">
                <a16:creationId xmlns:a16="http://schemas.microsoft.com/office/drawing/2014/main" id="{4965FB76-C53C-79E9-003F-D393CD32C3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fld id="{55BEB640-0283-425B-9396-C397E49316E7}" type="slidenum">
              <a:rPr lang="th-TH" altLang="th-TH" sz="1200"/>
              <a:pPr/>
              <a:t>65</a:t>
            </a:fld>
            <a:endParaRPr lang="th-TH" altLang="th-TH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ตัวยึดรูปบนภาพนิ่ง 1">
            <a:extLst>
              <a:ext uri="{FF2B5EF4-FFF2-40B4-BE49-F238E27FC236}">
                <a16:creationId xmlns:a16="http://schemas.microsoft.com/office/drawing/2014/main" id="{7710C46E-630A-1335-1C37-F43C851664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ตัวยึดบันทึกย่อ 2">
            <a:extLst>
              <a:ext uri="{FF2B5EF4-FFF2-40B4-BE49-F238E27FC236}">
                <a16:creationId xmlns:a16="http://schemas.microsoft.com/office/drawing/2014/main" id="{56B94AA2-2F06-4F41-6CC3-060573321C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altLang="th-TH"/>
          </a:p>
        </p:txBody>
      </p:sp>
      <p:sp>
        <p:nvSpPr>
          <p:cNvPr id="39940" name="ตัวยึดหมายเลขภาพนิ่ง 3">
            <a:extLst>
              <a:ext uri="{FF2B5EF4-FFF2-40B4-BE49-F238E27FC236}">
                <a16:creationId xmlns:a16="http://schemas.microsoft.com/office/drawing/2014/main" id="{4ED6756A-2505-69BB-0548-199994376E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fld id="{0D8F6BF7-1320-4A80-B832-A8EC5C9808AD}" type="slidenum">
              <a:rPr lang="th-TH" altLang="th-TH" sz="1200"/>
              <a:pPr/>
              <a:t>66</a:t>
            </a:fld>
            <a:endParaRPr lang="th-TH" altLang="th-TH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ตัวยึดรูปบนภาพนิ่ง 1">
            <a:extLst>
              <a:ext uri="{FF2B5EF4-FFF2-40B4-BE49-F238E27FC236}">
                <a16:creationId xmlns:a16="http://schemas.microsoft.com/office/drawing/2014/main" id="{C4F78D39-D3AE-9E35-260B-C66CE57D3F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ตัวยึดบันทึกย่อ 2">
            <a:extLst>
              <a:ext uri="{FF2B5EF4-FFF2-40B4-BE49-F238E27FC236}">
                <a16:creationId xmlns:a16="http://schemas.microsoft.com/office/drawing/2014/main" id="{C094CD8E-A4B9-D2FE-F22E-801025BD1D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altLang="th-TH"/>
          </a:p>
        </p:txBody>
      </p:sp>
      <p:sp>
        <p:nvSpPr>
          <p:cNvPr id="40964" name="ตัวยึดหมายเลขภาพนิ่ง 3">
            <a:extLst>
              <a:ext uri="{FF2B5EF4-FFF2-40B4-BE49-F238E27FC236}">
                <a16:creationId xmlns:a16="http://schemas.microsoft.com/office/drawing/2014/main" id="{568E808D-9B28-9F0D-239E-0BF8D1F0FB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fld id="{BD4496FE-2E0C-47D3-865A-05F31F45C729}" type="slidenum">
              <a:rPr lang="th-TH" altLang="th-TH" sz="1200"/>
              <a:pPr/>
              <a:t>67</a:t>
            </a:fld>
            <a:endParaRPr lang="th-TH" altLang="th-TH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35A19-EA0F-6149-D05E-F1F12DEE5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CAC4C2E4-0E8B-1547-3F52-57803BF5C3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E5158C6F-C237-11C5-FBC5-330919D404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EA12BC00-C760-2DE6-9242-F84AF68787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5BFBB-B730-4E38-B898-8D1C377B408D}" type="slidenum">
              <a:rPr lang="th-TH" smtClean="0"/>
              <a:t>49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5097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14D68-3154-CAF6-52C3-AF8FE256D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E29B7923-07A4-257C-9E38-E58E9042F9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2EA4FB8B-7A53-6FA5-883A-607C33F7DE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15F731D7-45BE-4C10-AA45-3DE9709A4E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5BFBB-B730-4E38-B898-8D1C377B408D}" type="slidenum">
              <a:rPr lang="th-TH" smtClean="0"/>
              <a:t>50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8682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3AA55-2C08-C876-8EE4-49F9E6CCD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F8A30B5D-F742-4871-F0A5-0119CDF6F9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7CA9EE87-C7B3-2B36-A4B7-37CEB6871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AA173FD1-F087-26CA-7BBE-531E67E5D1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5BFBB-B730-4E38-B898-8D1C377B408D}" type="slidenum">
              <a:rPr lang="th-TH" smtClean="0"/>
              <a:t>51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009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C5A83-1CD6-9A77-92DA-5E448D21A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2677F07F-D4A8-93B9-60FE-F2DEC32B04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3A81B488-045B-2EA0-F428-36B4F1B758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B34C2CDF-CE74-D235-C657-CB715597E1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5BFBB-B730-4E38-B898-8D1C377B408D}" type="slidenum">
              <a:rPr lang="th-TH" smtClean="0"/>
              <a:t>52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017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ตัวยึดรูปบนภาพนิ่ง 1">
            <a:extLst>
              <a:ext uri="{FF2B5EF4-FFF2-40B4-BE49-F238E27FC236}">
                <a16:creationId xmlns:a16="http://schemas.microsoft.com/office/drawing/2014/main" id="{3F1E2F96-B2F3-62FE-4109-98C5E17BE9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ตัวยึดบันทึกย่อ 2">
            <a:extLst>
              <a:ext uri="{FF2B5EF4-FFF2-40B4-BE49-F238E27FC236}">
                <a16:creationId xmlns:a16="http://schemas.microsoft.com/office/drawing/2014/main" id="{91F0EC4D-2C3D-B364-B407-4355ACB9A2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altLang="th-TH"/>
          </a:p>
        </p:txBody>
      </p:sp>
      <p:sp>
        <p:nvSpPr>
          <p:cNvPr id="28676" name="ตัวยึดหมายเลขภาพนิ่ง 3">
            <a:extLst>
              <a:ext uri="{FF2B5EF4-FFF2-40B4-BE49-F238E27FC236}">
                <a16:creationId xmlns:a16="http://schemas.microsoft.com/office/drawing/2014/main" id="{2B52432A-28CE-64A9-516A-BB66E4282B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fld id="{5B7D569F-5442-4FD6-B7B7-725D1EEB7441}" type="slidenum">
              <a:rPr lang="th-TH" altLang="th-TH" sz="1200"/>
              <a:pPr/>
              <a:t>55</a:t>
            </a:fld>
            <a:endParaRPr lang="th-TH" altLang="th-TH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ตัวยึดรูปบนภาพนิ่ง 1">
            <a:extLst>
              <a:ext uri="{FF2B5EF4-FFF2-40B4-BE49-F238E27FC236}">
                <a16:creationId xmlns:a16="http://schemas.microsoft.com/office/drawing/2014/main" id="{68D39BAD-F499-B694-B2D2-5B5CB36D86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ตัวยึดบันทึกย่อ 2">
            <a:extLst>
              <a:ext uri="{FF2B5EF4-FFF2-40B4-BE49-F238E27FC236}">
                <a16:creationId xmlns:a16="http://schemas.microsoft.com/office/drawing/2014/main" id="{62800B3B-4E28-7B90-852A-2C23D449B7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altLang="th-TH"/>
          </a:p>
        </p:txBody>
      </p:sp>
      <p:sp>
        <p:nvSpPr>
          <p:cNvPr id="29700" name="ตัวยึดหมายเลขภาพนิ่ง 3">
            <a:extLst>
              <a:ext uri="{FF2B5EF4-FFF2-40B4-BE49-F238E27FC236}">
                <a16:creationId xmlns:a16="http://schemas.microsoft.com/office/drawing/2014/main" id="{684D8036-E1D3-0B72-3321-ED8E939E79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fld id="{001EE955-B849-4EC7-B54B-E479B1C0D2B8}" type="slidenum">
              <a:rPr lang="th-TH" altLang="th-TH" sz="1200"/>
              <a:pPr/>
              <a:t>56</a:t>
            </a:fld>
            <a:endParaRPr lang="th-TH" altLang="th-TH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ตัวยึดรูปบนภาพนิ่ง 1">
            <a:extLst>
              <a:ext uri="{FF2B5EF4-FFF2-40B4-BE49-F238E27FC236}">
                <a16:creationId xmlns:a16="http://schemas.microsoft.com/office/drawing/2014/main" id="{6F18B00A-6963-614E-D6E3-32EDBCDC6F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ตัวยึดบันทึกย่อ 2">
            <a:extLst>
              <a:ext uri="{FF2B5EF4-FFF2-40B4-BE49-F238E27FC236}">
                <a16:creationId xmlns:a16="http://schemas.microsoft.com/office/drawing/2014/main" id="{B5AB9786-FD45-EED1-EA4F-530CD37D94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altLang="th-TH"/>
          </a:p>
        </p:txBody>
      </p:sp>
      <p:sp>
        <p:nvSpPr>
          <p:cNvPr id="30724" name="ตัวยึดหมายเลขภาพนิ่ง 3">
            <a:extLst>
              <a:ext uri="{FF2B5EF4-FFF2-40B4-BE49-F238E27FC236}">
                <a16:creationId xmlns:a16="http://schemas.microsoft.com/office/drawing/2014/main" id="{BAE16487-E878-57A2-7F4F-BA33242AA0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fld id="{314DE7C0-07F3-49B8-9C45-E31240D65F9D}" type="slidenum">
              <a:rPr lang="th-TH" altLang="th-TH" sz="1200"/>
              <a:pPr/>
              <a:t>57</a:t>
            </a:fld>
            <a:endParaRPr lang="th-TH" altLang="th-TH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ตัวยึดรูปบนภาพนิ่ง 1">
            <a:extLst>
              <a:ext uri="{FF2B5EF4-FFF2-40B4-BE49-F238E27FC236}">
                <a16:creationId xmlns:a16="http://schemas.microsoft.com/office/drawing/2014/main" id="{E1AC251C-6E82-E3F6-1D6C-239022EB87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ตัวยึดบันทึกย่อ 2">
            <a:extLst>
              <a:ext uri="{FF2B5EF4-FFF2-40B4-BE49-F238E27FC236}">
                <a16:creationId xmlns:a16="http://schemas.microsoft.com/office/drawing/2014/main" id="{8BF13827-40A9-FF2F-5D57-59A04B0989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altLang="th-TH"/>
          </a:p>
        </p:txBody>
      </p:sp>
      <p:sp>
        <p:nvSpPr>
          <p:cNvPr id="31748" name="ตัวยึดหมายเลขภาพนิ่ง 3">
            <a:extLst>
              <a:ext uri="{FF2B5EF4-FFF2-40B4-BE49-F238E27FC236}">
                <a16:creationId xmlns:a16="http://schemas.microsoft.com/office/drawing/2014/main" id="{6E1C96E3-C5DB-CD88-5238-423E5E156E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fld id="{233934B8-D121-4C7A-9DEC-962B60A7645C}" type="slidenum">
              <a:rPr lang="th-TH" altLang="th-TH" sz="1200"/>
              <a:pPr/>
              <a:t>58</a:t>
            </a:fld>
            <a:endParaRPr lang="th-TH" altLang="th-TH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4E66-29E7-4A16-8F2D-6DBBFF5FAF3D}" type="datetimeFigureOut">
              <a:rPr lang="th-TH" smtClean="0"/>
              <a:t>04/07/68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C3761FE-0F94-4AA5-A828-4179824668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174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4E66-29E7-4A16-8F2D-6DBBFF5FAF3D}" type="datetimeFigureOut">
              <a:rPr lang="th-TH" smtClean="0"/>
              <a:t>04/07/68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3761FE-0F94-4AA5-A828-4179824668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463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4E66-29E7-4A16-8F2D-6DBBFF5FAF3D}" type="datetimeFigureOut">
              <a:rPr lang="th-TH" smtClean="0"/>
              <a:t>04/07/68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3761FE-0F94-4AA5-A828-417982466849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0848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4E66-29E7-4A16-8F2D-6DBBFF5FAF3D}" type="datetimeFigureOut">
              <a:rPr lang="th-TH" smtClean="0"/>
              <a:t>04/07/68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3761FE-0F94-4AA5-A828-4179824668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3139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4E66-29E7-4A16-8F2D-6DBBFF5FAF3D}" type="datetimeFigureOut">
              <a:rPr lang="th-TH" smtClean="0"/>
              <a:t>04/07/68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3761FE-0F94-4AA5-A828-417982466849}" type="slidenum">
              <a:rPr lang="th-TH" smtClean="0"/>
              <a:t>‹#›</a:t>
            </a:fld>
            <a:endParaRPr lang="th-TH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5939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4E66-29E7-4A16-8F2D-6DBBFF5FAF3D}" type="datetimeFigureOut">
              <a:rPr lang="th-TH" smtClean="0"/>
              <a:t>04/07/68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3761FE-0F94-4AA5-A828-4179824668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0010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4E66-29E7-4A16-8F2D-6DBBFF5FAF3D}" type="datetimeFigureOut">
              <a:rPr lang="th-TH" smtClean="0"/>
              <a:t>04/07/68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61FE-0F94-4AA5-A828-4179824668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1889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4E66-29E7-4A16-8F2D-6DBBFF5FAF3D}" type="datetimeFigureOut">
              <a:rPr lang="th-TH" smtClean="0"/>
              <a:t>04/07/68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61FE-0F94-4AA5-A828-4179824668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896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4E66-29E7-4A16-8F2D-6DBBFF5FAF3D}" type="datetimeFigureOut">
              <a:rPr lang="th-TH" smtClean="0"/>
              <a:t>04/07/68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61FE-0F94-4AA5-A828-4179824668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273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4E66-29E7-4A16-8F2D-6DBBFF5FAF3D}" type="datetimeFigureOut">
              <a:rPr lang="th-TH" smtClean="0"/>
              <a:t>04/07/68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3761FE-0F94-4AA5-A828-4179824668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393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4E66-29E7-4A16-8F2D-6DBBFF5FAF3D}" type="datetimeFigureOut">
              <a:rPr lang="th-TH" smtClean="0"/>
              <a:t>04/07/68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C3761FE-0F94-4AA5-A828-4179824668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7270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4E66-29E7-4A16-8F2D-6DBBFF5FAF3D}" type="datetimeFigureOut">
              <a:rPr lang="th-TH" smtClean="0"/>
              <a:t>04/07/68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C3761FE-0F94-4AA5-A828-4179824668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0028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4E66-29E7-4A16-8F2D-6DBBFF5FAF3D}" type="datetimeFigureOut">
              <a:rPr lang="th-TH" smtClean="0"/>
              <a:t>04/07/68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61FE-0F94-4AA5-A828-4179824668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45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4E66-29E7-4A16-8F2D-6DBBFF5FAF3D}" type="datetimeFigureOut">
              <a:rPr lang="th-TH" smtClean="0"/>
              <a:t>04/07/68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61FE-0F94-4AA5-A828-4179824668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3646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4E66-29E7-4A16-8F2D-6DBBFF5FAF3D}" type="datetimeFigureOut">
              <a:rPr lang="th-TH" smtClean="0"/>
              <a:t>04/07/68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61FE-0F94-4AA5-A828-4179824668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0638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4E66-29E7-4A16-8F2D-6DBBFF5FAF3D}" type="datetimeFigureOut">
              <a:rPr lang="th-TH" smtClean="0"/>
              <a:t>04/07/68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3761FE-0F94-4AA5-A828-4179824668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916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A4E66-29E7-4A16-8F2D-6DBBFF5FAF3D}" type="datetimeFigureOut">
              <a:rPr lang="th-TH" smtClean="0"/>
              <a:t>04/07/68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C3761FE-0F94-4AA5-A828-4179824668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048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du.mju.ac.th/fileDownload/858.pdf?v=4:19:07" TargetMode="External"/><Relationship Id="rId3" Type="http://schemas.openxmlformats.org/officeDocument/2006/relationships/hyperlink" Target="https://edu.mju.ac.th/fileDownload/853.pdf?v=4:19:07" TargetMode="External"/><Relationship Id="rId7" Type="http://schemas.openxmlformats.org/officeDocument/2006/relationships/hyperlink" Target="https://edu.mju.ac.th/fileDownload/857.pdf?v=4:19:07" TargetMode="External"/><Relationship Id="rId2" Type="http://schemas.openxmlformats.org/officeDocument/2006/relationships/hyperlink" Target="https://edu.mju.ac.th/fileDownload/852.pdf?v=4:19:0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du.mju.ac.th/fileDownload/856.pdf?v=4:19:07" TargetMode="External"/><Relationship Id="rId5" Type="http://schemas.openxmlformats.org/officeDocument/2006/relationships/hyperlink" Target="https://edu.mju.ac.th/fileDownload/855.pdf?v=4:19:07" TargetMode="External"/><Relationship Id="rId4" Type="http://schemas.openxmlformats.org/officeDocument/2006/relationships/hyperlink" Target="https://edu.mju.ac.th/fileDownload/854.pdf?v=4:19:07" TargetMode="External"/><Relationship Id="rId9" Type="http://schemas.openxmlformats.org/officeDocument/2006/relationships/hyperlink" Target="https://edu.mju.ac.th/fileDownload/859.pdf?v=4:19:07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mju.ac.th/fileDownload/836.pdf?v=22:56:51" TargetMode="External"/><Relationship Id="rId2" Type="http://schemas.openxmlformats.org/officeDocument/2006/relationships/hyperlink" Target="https://edu.mju.ac.th/fileDownload/835.pdf?v=22:56:5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du.mju.ac.th/fileDownload/520.pdf?v=22:56:51" TargetMode="External"/><Relationship Id="rId5" Type="http://schemas.openxmlformats.org/officeDocument/2006/relationships/hyperlink" Target="https://edu.mju.ac.th/fileDownload/30.pdf?v=22:58:16" TargetMode="External"/><Relationship Id="rId4" Type="http://schemas.openxmlformats.org/officeDocument/2006/relationships/hyperlink" Target="https://edu.mju.ac.th/fileDownload/605.pdf?v=22:55:38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0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3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3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36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37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38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39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ops.go.th/th/e-book/edu-standard/item/7469-2565-6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FB4F7CE-75AC-CF6F-51FA-DE18F4C51E5E}"/>
              </a:ext>
            </a:extLst>
          </p:cNvPr>
          <p:cNvSpPr txBox="1"/>
          <p:nvPr/>
        </p:nvSpPr>
        <p:spPr>
          <a:xfrm>
            <a:off x="1938528" y="661112"/>
            <a:ext cx="942441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th-TH" sz="4000" b="1" dirty="0">
                <a:solidFill>
                  <a:srgbClr val="FF33CC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กิจกรรม</a:t>
            </a:r>
            <a:r>
              <a:rPr lang="en-US" sz="4000" b="1" dirty="0">
                <a:solidFill>
                  <a:srgbClr val="FF33CC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: </a:t>
            </a:r>
            <a:r>
              <a:rPr lang="th-TH" sz="4000" b="1" dirty="0">
                <a:solidFill>
                  <a:srgbClr val="FF33CC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การตรวจสอบเล่มรายละเอียดหลักสูตร </a:t>
            </a:r>
            <a:r>
              <a:rPr lang="en-US" sz="4000" b="1" dirty="0">
                <a:solidFill>
                  <a:srgbClr val="FF33CC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(OBE2-MJU) </a:t>
            </a:r>
            <a:endParaRPr lang="en-US" sz="4000" dirty="0">
              <a:solidFill>
                <a:srgbClr val="FF33CC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ctr">
              <a:buNone/>
            </a:pPr>
            <a:r>
              <a:rPr lang="th-TH" sz="4000" b="1" dirty="0">
                <a:solidFill>
                  <a:srgbClr val="FF33CC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ตามเกณฑ์มาตรฐานหลักสูตรระดับอุดมศึกษา พ.ศ. 2565</a:t>
            </a:r>
            <a:endParaRPr lang="en-US" sz="4000" dirty="0">
              <a:solidFill>
                <a:srgbClr val="FF33CC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ctr"/>
            <a:br>
              <a:rPr lang="en-US" sz="28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วันที่  4</a:t>
            </a:r>
            <a:r>
              <a:rPr lang="en-US" sz="3600" b="1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</a:t>
            </a:r>
            <a:r>
              <a:rPr lang="th-TH" sz="3600" b="1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กรกฎาคม </a:t>
            </a:r>
            <a:r>
              <a:rPr lang="en-US" sz="3600" b="1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2568 </a:t>
            </a:r>
            <a:r>
              <a:rPr lang="th-TH" sz="3600" b="1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เวลา </a:t>
            </a:r>
            <a:r>
              <a:rPr lang="en-US" sz="3600" b="1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08.30 </a:t>
            </a:r>
            <a:r>
              <a:rPr lang="th-TH" sz="3600" b="1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น. – </a:t>
            </a:r>
            <a:r>
              <a:rPr lang="en-US" sz="3600" b="1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16.30 </a:t>
            </a:r>
            <a:r>
              <a:rPr lang="th-TH" sz="3600" b="1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น.</a:t>
            </a:r>
            <a:br>
              <a:rPr lang="en-US" sz="3600" b="1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ณ ห้องประชุม สำนักบริหารและพัฒนาวิชาการ ชั้น </a:t>
            </a:r>
            <a:r>
              <a:rPr lang="en-US" sz="3600" b="1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</a:t>
            </a:r>
            <a:endParaRPr lang="en-US" sz="3600" dirty="0">
              <a:solidFill>
                <a:srgbClr val="0000FF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3065E210-0134-5A08-0930-F02E775B8C9A}"/>
              </a:ext>
            </a:extLst>
          </p:cNvPr>
          <p:cNvSpPr txBox="1">
            <a:spLocks/>
          </p:cNvSpPr>
          <p:nvPr/>
        </p:nvSpPr>
        <p:spPr>
          <a:xfrm>
            <a:off x="2777790" y="5510784"/>
            <a:ext cx="9024066" cy="11826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sz="32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/>
            <a:r>
              <a:rPr lang="th-TH" sz="32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เอกสารชุดนี้ ห้ามเผยแพร่ ใช้เพื่อการศึกษาและแลกเปลี่ยนเรียนรู้ภายในเท่านั้น</a:t>
            </a:r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60E40D2-DF6D-863E-4D17-882B74885CF2}"/>
              </a:ext>
            </a:extLst>
          </p:cNvPr>
          <p:cNvSpPr txBox="1">
            <a:spLocks/>
          </p:cNvSpPr>
          <p:nvPr/>
        </p:nvSpPr>
        <p:spPr>
          <a:xfrm>
            <a:off x="3582462" y="4742688"/>
            <a:ext cx="8353506" cy="1072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sz="3200" b="1" dirty="0">
                <a:solidFill>
                  <a:srgbClr val="00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/>
            <a:r>
              <a:rPr lang="th-TH" sz="3200" b="1" dirty="0">
                <a:solidFill>
                  <a:srgbClr val="00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ฝ่ายพัฒนาการศึกษาและหลักสูตร </a:t>
            </a:r>
            <a:r>
              <a:rPr lang="th-TH" sz="3200" b="1" dirty="0">
                <a:solidFill>
                  <a:srgbClr val="0066FF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สำนักบริหารและพัฒนาวิชาการ</a:t>
            </a:r>
            <a:endParaRPr lang="th-TH" sz="3200" b="1" dirty="0">
              <a:solidFill>
                <a:srgbClr val="0066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3737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5568F-3D82-3E90-BF87-3C4089BEA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DC0EC075-3B0C-8B3A-538D-5B2D37A7A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254" y="1109577"/>
            <a:ext cx="6735932" cy="3247270"/>
          </a:xfrm>
          <a:prstGeom prst="rect">
            <a:avLst/>
          </a:prstGeom>
        </p:spPr>
      </p:pic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EFF4FE5E-EB00-8124-97FF-45A607FCB1E5}"/>
              </a:ext>
            </a:extLst>
          </p:cNvPr>
          <p:cNvSpPr txBox="1">
            <a:spLocks/>
          </p:cNvSpPr>
          <p:nvPr/>
        </p:nvSpPr>
        <p:spPr>
          <a:xfrm>
            <a:off x="2285641" y="399909"/>
            <a:ext cx="2471032" cy="8174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</a:t>
            </a:r>
            <a:r>
              <a:rPr lang="en-US" b="1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วิชาเอก</a:t>
            </a:r>
            <a:endParaRPr lang="en-US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39879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D51F5-554A-8166-F139-D6362D75F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12665C3-2DF4-F404-29D6-D5E2ED645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389" y="1587951"/>
            <a:ext cx="2471032" cy="462496"/>
          </a:xfrm>
        </p:spPr>
        <p:txBody>
          <a:bodyPr>
            <a:noAutofit/>
          </a:bodyPr>
          <a:lstStyle/>
          <a:p>
            <a:pPr lvl="0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ระดับปริญญาตรี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7524FD9E-494D-077E-370E-0FDE63E06E2C}"/>
              </a:ext>
            </a:extLst>
          </p:cNvPr>
          <p:cNvSpPr txBox="1">
            <a:spLocks/>
          </p:cNvSpPr>
          <p:nvPr/>
        </p:nvSpPr>
        <p:spPr>
          <a:xfrm>
            <a:off x="1944894" y="672208"/>
            <a:ext cx="5278956" cy="5897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b="1" dirty="0">
                <a:solidFill>
                  <a:schemeClr val="tx1"/>
                </a:solidFill>
              </a:rPr>
              <a:t>4. จำนวนหน่วยกิตที่เรียนตลอดหลักสูตร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6924B662-F5E4-E9AB-96BF-C09206D3B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561" y="1503655"/>
            <a:ext cx="4645882" cy="962748"/>
          </a:xfrm>
          <a:prstGeom prst="rect">
            <a:avLst/>
          </a:prstGeom>
        </p:spPr>
      </p:pic>
      <p:sp>
        <p:nvSpPr>
          <p:cNvPr id="13" name="ลูกศร: ขวา 12">
            <a:extLst>
              <a:ext uri="{FF2B5EF4-FFF2-40B4-BE49-F238E27FC236}">
                <a16:creationId xmlns:a16="http://schemas.microsoft.com/office/drawing/2014/main" id="{75B04D54-B4D1-8CF6-A962-8BAA93BDCF2D}"/>
              </a:ext>
            </a:extLst>
          </p:cNvPr>
          <p:cNvSpPr/>
          <p:nvPr/>
        </p:nvSpPr>
        <p:spPr>
          <a:xfrm>
            <a:off x="4788767" y="1625950"/>
            <a:ext cx="978408" cy="42449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ชื่อเรื่อง 1">
            <a:extLst>
              <a:ext uri="{FF2B5EF4-FFF2-40B4-BE49-F238E27FC236}">
                <a16:creationId xmlns:a16="http://schemas.microsoft.com/office/drawing/2014/main" id="{081A8CE7-9E7D-B056-8922-22FF073B50DE}"/>
              </a:ext>
            </a:extLst>
          </p:cNvPr>
          <p:cNvSpPr txBox="1">
            <a:spLocks/>
          </p:cNvSpPr>
          <p:nvPr/>
        </p:nvSpPr>
        <p:spPr>
          <a:xfrm>
            <a:off x="2671663" y="2688294"/>
            <a:ext cx="2471032" cy="4624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ระดับปริญญาโท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ลูกศร: ขวา 15">
            <a:extLst>
              <a:ext uri="{FF2B5EF4-FFF2-40B4-BE49-F238E27FC236}">
                <a16:creationId xmlns:a16="http://schemas.microsoft.com/office/drawing/2014/main" id="{89C14007-6F4E-A3CC-E8A2-E4019D77B770}"/>
              </a:ext>
            </a:extLst>
          </p:cNvPr>
          <p:cNvSpPr/>
          <p:nvPr/>
        </p:nvSpPr>
        <p:spPr>
          <a:xfrm>
            <a:off x="4821041" y="2726293"/>
            <a:ext cx="978408" cy="42449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highlight>
                <a:srgbClr val="0000FF"/>
              </a:highlight>
            </a:endParaRPr>
          </a:p>
        </p:txBody>
      </p:sp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CFC31471-DCE1-55BC-9EC4-EAA7481D1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561" y="2591291"/>
            <a:ext cx="4956956" cy="1118998"/>
          </a:xfrm>
          <a:prstGeom prst="rect">
            <a:avLst/>
          </a:prstGeom>
        </p:spPr>
      </p:pic>
      <p:sp>
        <p:nvSpPr>
          <p:cNvPr id="19" name="ชื่อเรื่อง 1">
            <a:extLst>
              <a:ext uri="{FF2B5EF4-FFF2-40B4-BE49-F238E27FC236}">
                <a16:creationId xmlns:a16="http://schemas.microsoft.com/office/drawing/2014/main" id="{43309353-E096-459C-EAF9-37B3E85FFD26}"/>
              </a:ext>
            </a:extLst>
          </p:cNvPr>
          <p:cNvSpPr txBox="1">
            <a:spLocks/>
          </p:cNvSpPr>
          <p:nvPr/>
        </p:nvSpPr>
        <p:spPr>
          <a:xfrm>
            <a:off x="2603083" y="4139510"/>
            <a:ext cx="3127786" cy="491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ระดับปริญญาเอก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0" name="ลูกศร: ขวา 19">
            <a:extLst>
              <a:ext uri="{FF2B5EF4-FFF2-40B4-BE49-F238E27FC236}">
                <a16:creationId xmlns:a16="http://schemas.microsoft.com/office/drawing/2014/main" id="{B0DE5316-DF81-3B93-AF22-961B1D38C8FD}"/>
              </a:ext>
            </a:extLst>
          </p:cNvPr>
          <p:cNvSpPr/>
          <p:nvPr/>
        </p:nvSpPr>
        <p:spPr>
          <a:xfrm>
            <a:off x="4788767" y="4172913"/>
            <a:ext cx="978408" cy="42449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highlight>
                <a:srgbClr val="0000FF"/>
              </a:highlight>
            </a:endParaRPr>
          </a:p>
        </p:txBody>
      </p:sp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26E60CA7-1DD0-8AD8-E36E-B157A8753C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7362" y="3951940"/>
            <a:ext cx="4709232" cy="233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53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29985-EE3B-5E5C-B767-10306BD35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BC22369-F150-D4DE-5221-CEBC14CEE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794" y="1371696"/>
            <a:ext cx="4880206" cy="672258"/>
          </a:xfrm>
        </p:spPr>
        <p:txBody>
          <a:bodyPr>
            <a:noAutofit/>
          </a:bodyPr>
          <a:lstStyle/>
          <a:p>
            <a:pPr lvl="1"/>
            <a:r>
              <a:rPr lang="th-TH" sz="2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5.1 รูปแบบ (เลือกแบบใดแบบหนึ่ง)</a:t>
            </a:r>
            <a:endParaRPr lang="en-US" sz="20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8C6CFC17-AA23-2E71-8E39-83987FAB684A}"/>
              </a:ext>
            </a:extLst>
          </p:cNvPr>
          <p:cNvSpPr txBox="1">
            <a:spLocks/>
          </p:cNvSpPr>
          <p:nvPr/>
        </p:nvSpPr>
        <p:spPr>
          <a:xfrm>
            <a:off x="1848076" y="381748"/>
            <a:ext cx="5278956" cy="882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4800" b="1" dirty="0">
                <a:solidFill>
                  <a:schemeClr val="tx1"/>
                </a:solidFill>
              </a:rPr>
              <a:t>5. รูปแบบของหลักสูตร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4" name="ชื่อเรื่อง 1">
            <a:extLst>
              <a:ext uri="{FF2B5EF4-FFF2-40B4-BE49-F238E27FC236}">
                <a16:creationId xmlns:a16="http://schemas.microsoft.com/office/drawing/2014/main" id="{E4570C9A-07E7-F0DC-712C-231D1497E92C}"/>
              </a:ext>
            </a:extLst>
          </p:cNvPr>
          <p:cNvSpPr txBox="1">
            <a:spLocks/>
          </p:cNvSpPr>
          <p:nvPr/>
        </p:nvSpPr>
        <p:spPr>
          <a:xfrm>
            <a:off x="1848076" y="3504690"/>
            <a:ext cx="2471032" cy="4624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ระดับปริญญาโท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ลูกศร: ขวา 15">
            <a:extLst>
              <a:ext uri="{FF2B5EF4-FFF2-40B4-BE49-F238E27FC236}">
                <a16:creationId xmlns:a16="http://schemas.microsoft.com/office/drawing/2014/main" id="{48D4D6BC-92ED-37EF-FE84-7DF25522DB28}"/>
              </a:ext>
            </a:extLst>
          </p:cNvPr>
          <p:cNvSpPr/>
          <p:nvPr/>
        </p:nvSpPr>
        <p:spPr>
          <a:xfrm>
            <a:off x="4078763" y="3641847"/>
            <a:ext cx="978408" cy="42449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highlight>
                <a:srgbClr val="0000FF"/>
              </a:highlight>
            </a:endParaRPr>
          </a:p>
        </p:txBody>
      </p:sp>
      <p:sp>
        <p:nvSpPr>
          <p:cNvPr id="19" name="ชื่อเรื่อง 1">
            <a:extLst>
              <a:ext uri="{FF2B5EF4-FFF2-40B4-BE49-F238E27FC236}">
                <a16:creationId xmlns:a16="http://schemas.microsoft.com/office/drawing/2014/main" id="{BFD23509-7B07-F5C7-B624-3618CC08CAAA}"/>
              </a:ext>
            </a:extLst>
          </p:cNvPr>
          <p:cNvSpPr txBox="1">
            <a:spLocks/>
          </p:cNvSpPr>
          <p:nvPr/>
        </p:nvSpPr>
        <p:spPr>
          <a:xfrm>
            <a:off x="1848076" y="4867103"/>
            <a:ext cx="3127786" cy="491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ระดับปริญญาเอก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0" name="ลูกศร: ขวา 19">
            <a:extLst>
              <a:ext uri="{FF2B5EF4-FFF2-40B4-BE49-F238E27FC236}">
                <a16:creationId xmlns:a16="http://schemas.microsoft.com/office/drawing/2014/main" id="{B028AE3B-256E-A482-7E88-3679C9C1F079}"/>
              </a:ext>
            </a:extLst>
          </p:cNvPr>
          <p:cNvSpPr/>
          <p:nvPr/>
        </p:nvSpPr>
        <p:spPr>
          <a:xfrm>
            <a:off x="4078763" y="4991783"/>
            <a:ext cx="978408" cy="42449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highlight>
                <a:srgbClr val="0000FF"/>
              </a:highlight>
            </a:endParaRP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5EC8F0B7-24AF-A9F3-206A-0D1D0E06FEDB}"/>
              </a:ext>
            </a:extLst>
          </p:cNvPr>
          <p:cNvSpPr txBox="1">
            <a:spLocks/>
          </p:cNvSpPr>
          <p:nvPr/>
        </p:nvSpPr>
        <p:spPr>
          <a:xfrm>
            <a:off x="1848076" y="1985029"/>
            <a:ext cx="2471032" cy="4624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3200" b="1"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ระดับปริญญาตรี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7B93A2A-ED06-B2FA-EE06-E9BEFE75A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042" y="1579037"/>
            <a:ext cx="6997290" cy="1736976"/>
          </a:xfrm>
          <a:prstGeom prst="rect">
            <a:avLst/>
          </a:prstGeom>
        </p:spPr>
      </p:pic>
      <p:sp>
        <p:nvSpPr>
          <p:cNvPr id="6" name="ลูกศร: ขวา 5">
            <a:extLst>
              <a:ext uri="{FF2B5EF4-FFF2-40B4-BE49-F238E27FC236}">
                <a16:creationId xmlns:a16="http://schemas.microsoft.com/office/drawing/2014/main" id="{DE107961-5F83-2ED1-AC1F-A61496B658B5}"/>
              </a:ext>
            </a:extLst>
          </p:cNvPr>
          <p:cNvSpPr/>
          <p:nvPr/>
        </p:nvSpPr>
        <p:spPr>
          <a:xfrm>
            <a:off x="4177733" y="2082176"/>
            <a:ext cx="978408" cy="42449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highlight>
                <a:srgbClr val="0000FF"/>
              </a:highlight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CB7C7E6F-CDB7-451D-C4E1-DD1E94739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957" y="3519155"/>
            <a:ext cx="4095298" cy="1035414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AC4EFF45-3D66-AFF9-C852-E379E6257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957" y="4884313"/>
            <a:ext cx="4287802" cy="109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27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4368D-8DAC-B8A5-8CE4-EBC05088A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93F9EAF-AF97-BD8C-E104-06C6F2678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256" y="1357494"/>
            <a:ext cx="5144967" cy="672258"/>
          </a:xfrm>
        </p:spPr>
        <p:txBody>
          <a:bodyPr>
            <a:noAutofit/>
          </a:bodyPr>
          <a:lstStyle/>
          <a:p>
            <a:pPr lvl="1"/>
            <a:r>
              <a:rPr lang="th-TH" sz="40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5.2 </a:t>
            </a:r>
            <a:r>
              <a:rPr lang="th-TH" sz="36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ภาษาที่ใช้ (เลือกแบบใดแบบหนึ่ง)</a:t>
            </a:r>
            <a:br>
              <a:rPr lang="en-US" sz="3600" dirty="0">
                <a:solidFill>
                  <a:srgbClr val="0070C0"/>
                </a:solidFill>
              </a:rPr>
            </a:br>
            <a:endParaRPr lang="en-US" sz="36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0798C950-69B0-613B-124B-9616EB1A080B}"/>
              </a:ext>
            </a:extLst>
          </p:cNvPr>
          <p:cNvSpPr txBox="1">
            <a:spLocks/>
          </p:cNvSpPr>
          <p:nvPr/>
        </p:nvSpPr>
        <p:spPr>
          <a:xfrm>
            <a:off x="1848076" y="381748"/>
            <a:ext cx="5278956" cy="882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4800" b="1" dirty="0">
                <a:solidFill>
                  <a:schemeClr val="tx1"/>
                </a:solidFill>
              </a:rPr>
              <a:t>5. รูปแบบของหลักสูตร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750D5FE7-4A8E-0816-EDDB-C6349709544E}"/>
              </a:ext>
            </a:extLst>
          </p:cNvPr>
          <p:cNvSpPr txBox="1">
            <a:spLocks/>
          </p:cNvSpPr>
          <p:nvPr/>
        </p:nvSpPr>
        <p:spPr>
          <a:xfrm>
            <a:off x="2151265" y="3751728"/>
            <a:ext cx="3518015" cy="6722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40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5.3 การรับเข้าศึกษา</a:t>
            </a:r>
            <a:endParaRPr lang="en-US" sz="40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5600505B-49C5-44A8-07BB-8AB14D7A8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223" y="1622952"/>
            <a:ext cx="5416923" cy="2106040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8478D850-2918-C55F-A484-83977CC35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904" y="4087857"/>
            <a:ext cx="6076336" cy="190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98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95153-D06A-4ED7-3B67-C6AA4B503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BE23422-199B-77D9-E2FC-F093836AD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33" y="1571688"/>
            <a:ext cx="6971219" cy="672258"/>
          </a:xfrm>
        </p:spPr>
        <p:txBody>
          <a:bodyPr>
            <a:noAutofit/>
          </a:bodyPr>
          <a:lstStyle/>
          <a:p>
            <a:pPr lvl="1"/>
            <a:r>
              <a:rPr lang="th-TH" sz="4000" b="1" dirty="0">
                <a:solidFill>
                  <a:srgbClr val="0066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5.4 ความร่วมมือกับมหาวิทยาลัยอื่น</a:t>
            </a:r>
            <a:endParaRPr lang="en-US" sz="4000" b="1" dirty="0">
              <a:solidFill>
                <a:srgbClr val="0066F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B59B981E-8D23-6FCB-B8D1-F5180B294322}"/>
              </a:ext>
            </a:extLst>
          </p:cNvPr>
          <p:cNvSpPr txBox="1">
            <a:spLocks/>
          </p:cNvSpPr>
          <p:nvPr/>
        </p:nvSpPr>
        <p:spPr>
          <a:xfrm>
            <a:off x="1848076" y="381748"/>
            <a:ext cx="5278956" cy="882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4800" b="1" dirty="0">
                <a:solidFill>
                  <a:schemeClr val="tx1"/>
                </a:solidFill>
              </a:rPr>
              <a:t>5. รูปแบบของหลักสูตร</a:t>
            </a:r>
            <a:endParaRPr lang="en-US" sz="4800" b="1" dirty="0">
              <a:solidFill>
                <a:schemeClr val="tx1"/>
              </a:solidFill>
            </a:endParaRPr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66CFA803-8E6F-0C36-9B85-181B2324E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545" y="2282605"/>
            <a:ext cx="7921200" cy="401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71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9F7DF-F488-797D-7BD8-D2147C6C0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3934E6A-1AE7-0EBA-C44C-216A21061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369" y="1162897"/>
            <a:ext cx="6971219" cy="672258"/>
          </a:xfrm>
        </p:spPr>
        <p:txBody>
          <a:bodyPr>
            <a:noAutofit/>
          </a:bodyPr>
          <a:lstStyle/>
          <a:p>
            <a:r>
              <a:rPr lang="th-TH" sz="4000" b="1" dirty="0"/>
              <a:t>5.5 การให้ปริญญากับผู้สำเร็จการศึกษา</a:t>
            </a:r>
            <a:endParaRPr lang="en-US" sz="4000" dirty="0"/>
          </a:p>
        </p:txBody>
      </p:sp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B7572927-7057-316C-5C70-E3E87B57F835}"/>
              </a:ext>
            </a:extLst>
          </p:cNvPr>
          <p:cNvSpPr txBox="1">
            <a:spLocks/>
          </p:cNvSpPr>
          <p:nvPr/>
        </p:nvSpPr>
        <p:spPr>
          <a:xfrm>
            <a:off x="1848076" y="381748"/>
            <a:ext cx="5278956" cy="882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4800" b="1" dirty="0">
                <a:solidFill>
                  <a:schemeClr val="tx1"/>
                </a:solidFill>
              </a:rPr>
              <a:t>5. รูปแบบของหลักสูตร</a:t>
            </a:r>
            <a:endParaRPr lang="en-US" sz="4800" b="1" dirty="0">
              <a:solidFill>
                <a:schemeClr val="tx1"/>
              </a:solidFill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CFE1B35-6BDA-CF82-0FEF-92565BEFE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550" y="1835155"/>
            <a:ext cx="7537526" cy="3269800"/>
          </a:xfrm>
          <a:prstGeom prst="rect">
            <a:avLst/>
          </a:prstGeom>
        </p:spPr>
      </p:pic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248D50EF-F2B0-2590-B49E-FD46FED96559}"/>
              </a:ext>
            </a:extLst>
          </p:cNvPr>
          <p:cNvSpPr txBox="1">
            <a:spLocks/>
          </p:cNvSpPr>
          <p:nvPr/>
        </p:nvSpPr>
        <p:spPr>
          <a:xfrm>
            <a:off x="1638748" y="5163417"/>
            <a:ext cx="8914503" cy="8886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4000" b="1" dirty="0">
                <a:solidFill>
                  <a:schemeClr val="tx1"/>
                </a:solidFill>
              </a:rPr>
              <a:t>5.6 กำหนดเปิดสอน  </a:t>
            </a:r>
            <a:r>
              <a:rPr lang="th-TH" b="1" dirty="0"/>
              <a:t>ภาคการศึกษาที่  1  ปีการศึกษา 256..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53665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D10BF-CBDE-BE53-BFDC-9A5902681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>
            <a:extLst>
              <a:ext uri="{FF2B5EF4-FFF2-40B4-BE49-F238E27FC236}">
                <a16:creationId xmlns:a16="http://schemas.microsoft.com/office/drawing/2014/main" id="{F94CF3CA-F209-6A22-CC8F-FE6553A71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404" y="335633"/>
            <a:ext cx="8911687" cy="817415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400" b="1" dirty="0">
                <a:solidFill>
                  <a:schemeClr val="tx1"/>
                </a:solidFill>
              </a:rPr>
              <a:t>6</a:t>
            </a:r>
            <a:r>
              <a:rPr lang="en-US" sz="4400" b="1" dirty="0">
                <a:solidFill>
                  <a:schemeClr val="tx1"/>
                </a:solidFill>
              </a:rPr>
              <a:t>. </a:t>
            </a:r>
            <a:r>
              <a:rPr lang="th-TH" sz="4400" b="1" dirty="0">
                <a:solidFill>
                  <a:schemeClr val="tx1"/>
                </a:solidFill>
              </a:rPr>
              <a:t>อาชีพที่สามารถประกอบได้หลังสำเร็จการศึกษา</a:t>
            </a:r>
            <a:br>
              <a:rPr lang="en-US" b="1" dirty="0">
                <a:solidFill>
                  <a:schemeClr val="tx1"/>
                </a:solidFill>
              </a:rPr>
            </a:br>
            <a:endParaRPr lang="th-TH" b="1" dirty="0">
              <a:solidFill>
                <a:schemeClr val="tx1"/>
              </a:solidFill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4D835D43-2A68-EF59-B3D7-0481511FD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02" y="1818042"/>
            <a:ext cx="10330596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46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37A32-8129-3CC1-34B2-30F3EE29F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F7B268F-40B8-B6D4-8B8C-750FD6DD3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8389" y="599904"/>
            <a:ext cx="9904566" cy="680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7 สถานภาพของหลักสูตรและการพิจารณาอนุมัติ/เห็นชอบ หลักสูตร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DDF7113D-34AE-9547-D26D-1618D0B44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878" y="1325714"/>
            <a:ext cx="5040786" cy="493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49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866E5-445A-2D59-FC79-EBBBF7FD2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C5B5988-07CE-9904-BD51-362FDA299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428" y="331457"/>
            <a:ext cx="7405876" cy="7658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 </a:t>
            </a:r>
            <a:r>
              <a:rPr lang="th-TH" b="1" dirty="0"/>
              <a:t>องค์ประกอบที่ 2 ปรัชญา วัตถุประสงค์ และผลลัพธ์การเรียนรู้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7" name="ตัวแทนเนื้อหา 3">
            <a:extLst>
              <a:ext uri="{FF2B5EF4-FFF2-40B4-BE49-F238E27FC236}">
                <a16:creationId xmlns:a16="http://schemas.microsoft.com/office/drawing/2014/main" id="{7010C72E-0A7B-5ACA-EEF6-1210A2C177E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79543983"/>
              </p:ext>
            </p:extLst>
          </p:nvPr>
        </p:nvGraphicFramePr>
        <p:xfrm>
          <a:off x="2587028" y="1692564"/>
          <a:ext cx="7674513" cy="4403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D3AAC202-4D5A-E894-BDDD-EA5EEAC33704}"/>
              </a:ext>
            </a:extLst>
          </p:cNvPr>
          <p:cNvSpPr txBox="1"/>
          <p:nvPr/>
        </p:nvSpPr>
        <p:spPr>
          <a:xfrm>
            <a:off x="2836495" y="1069254"/>
            <a:ext cx="41166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E7979"/>
              </a:buClr>
            </a:pPr>
            <a:r>
              <a:rPr lang="th-TH" sz="3600" b="1" dirty="0"/>
              <a:t>จะประกอบไปด้วย 6 หัวข้อ ดังนี้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26122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A9C25-C68A-A750-5A09-299C6E132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0891B05-F85F-CF8E-3094-19E1072A2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428" y="331457"/>
            <a:ext cx="7405876" cy="7658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 </a:t>
            </a:r>
            <a:r>
              <a:rPr lang="th-TH" b="1" dirty="0"/>
              <a:t>องค์ประกอบที่ 2 ปรัชญา วัตถุประสงค์ และผลลัพธ์การเรียนรู้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204E7DE8-983B-BBA2-34A4-8C4A61026CEA}"/>
              </a:ext>
            </a:extLst>
          </p:cNvPr>
          <p:cNvSpPr txBox="1"/>
          <p:nvPr/>
        </p:nvSpPr>
        <p:spPr>
          <a:xfrm>
            <a:off x="1813428" y="1046233"/>
            <a:ext cx="41166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th-TH" sz="3600" b="1" dirty="0"/>
              <a:t>1. ปรัชญาของหลักสูตร</a:t>
            </a:r>
            <a:endParaRPr lang="en-US" sz="3600" b="1" dirty="0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99DA68C9-4BEE-0AED-1B23-4800A3E2C592}"/>
              </a:ext>
            </a:extLst>
          </p:cNvPr>
          <p:cNvSpPr txBox="1"/>
          <p:nvPr/>
        </p:nvSpPr>
        <p:spPr>
          <a:xfrm>
            <a:off x="1813428" y="2022424"/>
            <a:ext cx="41166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th-TH" sz="3600" b="1" dirty="0"/>
              <a:t>2. ความสำคัญของหลักสูตร</a:t>
            </a:r>
            <a:endParaRPr lang="en-US" sz="3600" b="1" dirty="0"/>
          </a:p>
        </p:txBody>
      </p:sp>
      <p:pic>
        <p:nvPicPr>
          <p:cNvPr id="9" name="ตัวแทนเนื้อหา 8">
            <a:extLst>
              <a:ext uri="{FF2B5EF4-FFF2-40B4-BE49-F238E27FC236}">
                <a16:creationId xmlns:a16="http://schemas.microsoft.com/office/drawing/2014/main" id="{B2CCEB6F-9FDA-95A9-4AA1-5D06F5AA4E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14103" y="1221214"/>
            <a:ext cx="6142468" cy="3748820"/>
          </a:xfr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B8A2F00C-DC01-A364-10DB-89625F3D7E70}"/>
              </a:ext>
            </a:extLst>
          </p:cNvPr>
          <p:cNvSpPr txBox="1"/>
          <p:nvPr/>
        </p:nvSpPr>
        <p:spPr>
          <a:xfrm>
            <a:off x="896470" y="5299894"/>
            <a:ext cx="112955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หมายเหตุ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sz="2400" b="1" dirty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เอกสารที่ใช้ในการวางแผนพัฒนาหลักสูตร (สถานการณ์ภายนอก)  ได้เผยแพร่ ไว้ที่</a:t>
            </a:r>
            <a:r>
              <a:rPr lang="th-TH" sz="2400" b="1" dirty="0" err="1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เวป</a:t>
            </a:r>
            <a:r>
              <a:rPr lang="th-TH" sz="2400" b="1" dirty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สำนักบริหารและพัฒนาวิชาการ</a:t>
            </a:r>
            <a:endParaRPr lang="en-US" sz="2400" b="1" dirty="0">
              <a:solidFill>
                <a:srgbClr val="0000F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https://edu.mju.ac.th/www/Document.aspx?sID=1&amp;gID=37</a:t>
            </a:r>
            <a:endParaRPr lang="en-US" sz="24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9445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DE94D86D-2405-629E-8CD3-4BD96A6821DE}"/>
              </a:ext>
            </a:extLst>
          </p:cNvPr>
          <p:cNvSpPr txBox="1"/>
          <p:nvPr/>
        </p:nvSpPr>
        <p:spPr>
          <a:xfrm>
            <a:off x="1487424" y="1018725"/>
            <a:ext cx="10509504" cy="4820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625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th-TH" sz="2400" b="0" i="0" dirty="0">
                <a:solidFill>
                  <a:srgbClr val="0000FF"/>
                </a:solidFill>
                <a:effectLst/>
                <a:latin typeface="Kanit"/>
              </a:rPr>
              <a:t> </a:t>
            </a:r>
            <a:r>
              <a:rPr lang="th-TH" sz="2400" b="0" i="0" u="none" strike="noStrike" dirty="0">
                <a:solidFill>
                  <a:srgbClr val="0000FF"/>
                </a:solidFill>
                <a:effectLst/>
                <a:latin typeface="Kani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หลักการและแนวคิดการตรวจสอบและการรับรองมาตรฐานอุดมศึกษาในหลักสูตรการศึกษา และวิธีการแจ้งหลักสูตรการศึกษา</a:t>
            </a:r>
            <a:endParaRPr lang="th-TH" sz="2400" b="0" i="0" dirty="0">
              <a:solidFill>
                <a:srgbClr val="0000FF"/>
              </a:solidFill>
              <a:effectLst/>
              <a:latin typeface="Kanit"/>
            </a:endParaRPr>
          </a:p>
          <a:p>
            <a:pPr algn="l">
              <a:lnSpc>
                <a:spcPts val="2625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th-TH" sz="2400" b="0" i="0" dirty="0">
                <a:solidFill>
                  <a:srgbClr val="0000FF"/>
                </a:solidFill>
                <a:effectLst/>
                <a:latin typeface="Kanit"/>
              </a:rPr>
              <a:t> </a:t>
            </a:r>
            <a:r>
              <a:rPr lang="th-TH" sz="2400" b="0" i="0" u="none" strike="noStrike" dirty="0">
                <a:solidFill>
                  <a:srgbClr val="0000FF"/>
                </a:solidFill>
                <a:effectLst/>
                <a:latin typeface="Kani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คู่มือการตรวจสอบหลักสูตรการศึกษาและการตรวจสอบการดำเนินการจัดการศึกษา เพื่อการรับรองมาตรฐานการอุดมศึกษาในหลักสูตรการศึกษา</a:t>
            </a:r>
            <a:endParaRPr lang="th-TH" sz="2400" b="0" i="0" dirty="0">
              <a:solidFill>
                <a:srgbClr val="0000FF"/>
              </a:solidFill>
              <a:effectLst/>
              <a:latin typeface="Kanit"/>
            </a:endParaRPr>
          </a:p>
          <a:p>
            <a:pPr algn="l">
              <a:lnSpc>
                <a:spcPts val="2625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th-TH" sz="2400" b="0" i="0" dirty="0">
                <a:solidFill>
                  <a:srgbClr val="0000FF"/>
                </a:solidFill>
                <a:effectLst/>
                <a:latin typeface="Kanit"/>
              </a:rPr>
              <a:t> </a:t>
            </a:r>
            <a:r>
              <a:rPr lang="th-TH" sz="2400" b="0" i="0" u="none" strike="noStrike" dirty="0">
                <a:solidFill>
                  <a:srgbClr val="0000FF"/>
                </a:solidFill>
                <a:effectLst/>
                <a:latin typeface="Kani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ประเด็นคำถามเกี่ยวกับการดำเนินการตามประกาศคณะกรรมการมาตรฐานการอุดมศึกษาในการประชุมครั้งที่ 1/2566 เมื่อวันที่ 11 มกราคม 2566</a:t>
            </a:r>
            <a:endParaRPr lang="th-TH" sz="2400" b="0" i="0" dirty="0">
              <a:solidFill>
                <a:srgbClr val="0000FF"/>
              </a:solidFill>
              <a:effectLst/>
              <a:latin typeface="Kanit"/>
            </a:endParaRPr>
          </a:p>
          <a:p>
            <a:pPr algn="l">
              <a:lnSpc>
                <a:spcPts val="2625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th-TH" sz="2400" b="0" i="0" dirty="0">
                <a:solidFill>
                  <a:srgbClr val="0000FF"/>
                </a:solidFill>
                <a:effectLst/>
                <a:latin typeface="Kanit"/>
              </a:rPr>
              <a:t> </a:t>
            </a:r>
            <a:r>
              <a:rPr lang="th-TH" sz="2400" b="0" i="0" u="none" strike="noStrike" dirty="0">
                <a:solidFill>
                  <a:srgbClr val="0000FF"/>
                </a:solidFill>
                <a:effectLst/>
                <a:latin typeface="Kani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หนังสือ อว 0204.2/ว2520 เรื่อง แนวทางการกำหนดผลลัพธ์การเรียนรู้ของหลักสูตรในสถาบันอุดมศึกษา ลงวันที่ 2 กุมภาพันธ์ 2567</a:t>
            </a:r>
            <a:endParaRPr lang="th-TH" sz="2400" b="0" i="0" dirty="0">
              <a:solidFill>
                <a:srgbClr val="0000FF"/>
              </a:solidFill>
              <a:effectLst/>
              <a:latin typeface="Kanit"/>
            </a:endParaRPr>
          </a:p>
          <a:p>
            <a:pPr algn="l">
              <a:lnSpc>
                <a:spcPts val="2625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th-TH" sz="2400" b="0" i="0" dirty="0">
                <a:solidFill>
                  <a:srgbClr val="0000FF"/>
                </a:solidFill>
                <a:effectLst/>
                <a:latin typeface="Kanit"/>
              </a:rPr>
              <a:t> </a:t>
            </a:r>
            <a:r>
              <a:rPr lang="th-TH" sz="2400" b="0" i="0" u="none" strike="noStrike" dirty="0">
                <a:solidFill>
                  <a:srgbClr val="0000FF"/>
                </a:solidFill>
                <a:effectLst/>
                <a:latin typeface="Kani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การตรวจสอบและรับรองมาตรฐานการอุดมศึกษาในหลักสูตรการศึกษา (กองยกระดับคุณภาพการจัดการศึกษาระดับอุดมศึกษา)</a:t>
            </a:r>
            <a:endParaRPr lang="th-TH" sz="2400" b="0" i="0" dirty="0">
              <a:solidFill>
                <a:srgbClr val="0000FF"/>
              </a:solidFill>
              <a:effectLst/>
              <a:latin typeface="Kanit"/>
            </a:endParaRPr>
          </a:p>
          <a:p>
            <a:pPr algn="l">
              <a:lnSpc>
                <a:spcPts val="2625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th-TH" sz="2400" b="0" i="0" dirty="0">
                <a:solidFill>
                  <a:srgbClr val="0000FF"/>
                </a:solidFill>
                <a:effectLst/>
                <a:latin typeface="Kanit"/>
              </a:rPr>
              <a:t> </a:t>
            </a:r>
            <a:r>
              <a:rPr lang="th-TH" sz="2400" b="0" i="0" u="none" strike="noStrike" dirty="0">
                <a:solidFill>
                  <a:srgbClr val="0000FF"/>
                </a:solidFill>
                <a:effectLst/>
                <a:latin typeface="Kani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ข้อเสนอแนะที่พบบ่อยจากผลการตรวจสอบหลักสูตรการศึกษาของคณะอนุกรรมการตรวจสอบหลักสูตรการศึกษา (กองยกระดับคุณภาพการจัดการศึกษาระดับอุดมศึกษา)</a:t>
            </a:r>
            <a:endParaRPr lang="th-TH" sz="2400" b="0" i="0" dirty="0">
              <a:solidFill>
                <a:srgbClr val="0000FF"/>
              </a:solidFill>
              <a:effectLst/>
              <a:latin typeface="Kanit"/>
            </a:endParaRPr>
          </a:p>
          <a:p>
            <a:pPr algn="l">
              <a:lnSpc>
                <a:spcPts val="2625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th-TH" sz="2400" b="0" i="0" dirty="0">
                <a:solidFill>
                  <a:srgbClr val="0000FF"/>
                </a:solidFill>
                <a:effectLst/>
                <a:latin typeface="Kanit"/>
              </a:rPr>
              <a:t> </a:t>
            </a:r>
            <a:r>
              <a:rPr lang="th-TH" sz="2400" b="0" i="0" u="none" strike="noStrike" dirty="0">
                <a:solidFill>
                  <a:srgbClr val="0000FF"/>
                </a:solidFill>
                <a:effectLst/>
                <a:latin typeface="Kani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เกณฑ์ในการตรวจสอบคัดกรองหลักสูตรที่เลือกใช้เกณฑ์ 65 (กองยกระดับคุณภาพการจัดการศึกษาระดับอุดมศึกษา)</a:t>
            </a:r>
            <a:endParaRPr lang="th-TH" sz="2400" b="0" i="0" dirty="0">
              <a:solidFill>
                <a:srgbClr val="0000FF"/>
              </a:solidFill>
              <a:effectLst/>
              <a:latin typeface="Kanit"/>
            </a:endParaRPr>
          </a:p>
          <a:p>
            <a:pPr algn="l">
              <a:lnSpc>
                <a:spcPts val="2625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th-TH" sz="2400" b="0" i="0" dirty="0">
                <a:solidFill>
                  <a:srgbClr val="0000FF"/>
                </a:solidFill>
                <a:effectLst/>
                <a:latin typeface="Kanit"/>
              </a:rPr>
              <a:t> </a:t>
            </a:r>
            <a:r>
              <a:rPr lang="th-TH" sz="2400" b="0" i="0" u="none" strike="noStrike" dirty="0">
                <a:solidFill>
                  <a:srgbClr val="0000FF"/>
                </a:solidFill>
                <a:effectLst/>
                <a:latin typeface="Kani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การพัฒนาหลักสูตรตามเกณฑ์มาตรฐานหลักสูตรระดับอุดมศึกษา พ.ศ. 2565 และการกำหนดผลลัพธ์การเรียนรู้ตามมาตรฐานคุณวุฒิ (ผู้อำนวยการกองยกระดับคุณภาพการจัดการศึกษาระดับอุดมศึกษา)</a:t>
            </a:r>
            <a:endParaRPr lang="th-TH" sz="2400" b="0" i="0" dirty="0">
              <a:solidFill>
                <a:srgbClr val="0000FF"/>
              </a:solidFill>
              <a:effectLst/>
              <a:latin typeface="Kanit"/>
            </a:endParaRPr>
          </a:p>
        </p:txBody>
      </p:sp>
    </p:spTree>
    <p:extLst>
      <p:ext uri="{BB962C8B-B14F-4D97-AF65-F5344CB8AC3E}">
        <p14:creationId xmlns:p14="http://schemas.microsoft.com/office/powerpoint/2010/main" val="707227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0230F-8B4F-E39F-9EC6-306FA4FC8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B042D70-BD9E-9250-67B4-E4E97EBAB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428" y="331457"/>
            <a:ext cx="7405876" cy="7658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 </a:t>
            </a:r>
            <a:r>
              <a:rPr lang="th-TH" b="1" dirty="0"/>
              <a:t>องค์ประกอบที่ 2 ปรัชญา วัตถุประสงค์ และผลลัพธ์การเรียนรู้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431CB948-39A7-B943-A565-C2CA9F099D00}"/>
              </a:ext>
            </a:extLst>
          </p:cNvPr>
          <p:cNvSpPr txBox="1"/>
          <p:nvPr/>
        </p:nvSpPr>
        <p:spPr>
          <a:xfrm>
            <a:off x="1684766" y="1054275"/>
            <a:ext cx="109877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th-TH" sz="3600" b="1" dirty="0"/>
              <a:t>2.1 สถานการณ์ภายนอกหรือการพัฒนาที่จำเป็นต้องนำมาพิจารณาในการวางแผนหลักสูตร</a:t>
            </a:r>
            <a:endParaRPr lang="en-US" sz="3600" b="1" dirty="0"/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A937408C-109F-3E08-4811-44E3F1B5B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6126" y="1820111"/>
            <a:ext cx="10693700" cy="2095673"/>
          </a:xfrm>
        </p:spPr>
        <p:txBody>
          <a:bodyPr>
            <a:noAutofit/>
          </a:bodyPr>
          <a:lstStyle/>
          <a:p>
            <a:pPr algn="thaiDist"/>
            <a:r>
              <a:rPr lang="th-TH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h-TH" sz="2400" b="1" dirty="0">
                <a:solidFill>
                  <a:schemeClr val="accent6">
                    <a:lumMod val="75000"/>
                  </a:schemeClr>
                </a:solidFill>
              </a:rPr>
              <a:t>แนวคิดจากผู้ทรงคุณวุฒิในสภาวิชาการ </a:t>
            </a:r>
            <a:r>
              <a:rPr lang="th-TH" sz="2400" dirty="0"/>
              <a:t>"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การปรับปรุงหลักสูตรที่เชื่อมโยงกับการแก้ไขปัญหาระดับประเทศ ระดับโลก จากจุดนี้ หลักสูตรได้วางแผนไว้อย่างไร การสร้างจุดเด่นของหลักสูตร ได้มีรายวิชา มีกิจกรรม หรือมีโครงการพิเศษ รองรับ และมีความแตกต่างจากมหาวิทยาลัยอื่นอย่างไร รวมถึงเป้าหมายการพัฒนาที่ยั่งยืน (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SDGs)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ซึ่งควรต้องระบุให้ชัดเจนว่า อยู่ในผลลัพธ์การเรียนรู้ระดับหลักสูตร (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Program Learning Outcomes - PLOs)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ใด หรือส่วนอื่นๆ ของหลักสูตร จะต้องพิจารณาว่า นักศึกษาจะได้รับการพัฒนาความรู้ ทักษะ และทัศนคติอย่างไร เพื่อให้สามารถนำไปประยุกต์ใช้ในการแก้ไขปัญหาเหล่านั้นได้จริง"</a:t>
            </a:r>
          </a:p>
          <a:p>
            <a:pPr marL="0" indent="0">
              <a:buNone/>
            </a:pPr>
            <a:endParaRPr lang="th-TH" sz="2400" dirty="0"/>
          </a:p>
        </p:txBody>
      </p:sp>
      <p:sp>
        <p:nvSpPr>
          <p:cNvPr id="7" name="ตัวแทนเนื้อหา 5">
            <a:extLst>
              <a:ext uri="{FF2B5EF4-FFF2-40B4-BE49-F238E27FC236}">
                <a16:creationId xmlns:a16="http://schemas.microsoft.com/office/drawing/2014/main" id="{90AF3814-27F5-0843-42E2-5A4481A2BC33}"/>
              </a:ext>
            </a:extLst>
          </p:cNvPr>
          <p:cNvSpPr txBox="1">
            <a:spLocks/>
          </p:cNvSpPr>
          <p:nvPr/>
        </p:nvSpPr>
        <p:spPr>
          <a:xfrm>
            <a:off x="1136126" y="3915784"/>
            <a:ext cx="10693700" cy="2818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th-TH" sz="2400" b="1" dirty="0"/>
              <a:t>2.1.1. สถานการณ์หรือการพัฒนาทางเศรษฐกิจ</a:t>
            </a:r>
          </a:p>
          <a:p>
            <a:pPr>
              <a:spcBef>
                <a:spcPts val="0"/>
              </a:spcBef>
            </a:pPr>
            <a:r>
              <a:rPr lang="th-TH" sz="2400" dirty="0"/>
              <a:t>ควรเขียนให้กระชับ  และมีการแบ่งย่อหน้าให้ชัดเจน เช่น แบ่งเป็น 4 ส่วน ได้แก่ บริบทโลก นโยบายประเทศไทย บริบทวิชาชีพของหลักสูตร เหตุผลในการพัฒนาหลักสูตร</a:t>
            </a:r>
          </a:p>
          <a:p>
            <a:pPr>
              <a:spcBef>
                <a:spcPts val="0"/>
              </a:spcBef>
            </a:pPr>
            <a:r>
              <a:rPr lang="th-TH" sz="2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2.1.2  สถานการณ์หรือการพัฒนาทางสังคมและวัฒนธรรม</a:t>
            </a:r>
          </a:p>
          <a:p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ควรเน้นประเด็นด้านสังคมและวัฒนธรรมให้ชัดเจน เช่น การเปลี่ยนแปลงวิถีชีวิต ค่านิยมของคนรุ่นใหม่ สังคมสูงวัย หรือผลกระทบจากการใช้เทคโนโลยีในชีวิตประจำวัน ซึ่งส่งผลต่อบทบาทของอาชีพในอนาคต รวมถึงความคาดหวังของสังคมในเรื่องจริยธรรมและความโปร่งใสในการประกอบวิชาชีพ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86890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771A5-0785-5CFB-CFE5-A99E5630C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8BDB162-E698-E1A1-09B0-0B5C29C5F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428" y="331457"/>
            <a:ext cx="7405876" cy="7658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 </a:t>
            </a:r>
            <a:r>
              <a:rPr lang="th-TH" b="1" dirty="0"/>
              <a:t>องค์ประกอบที่ 2 ปรัชญา วัตถุประสงค์ และผลลัพธ์การเรียนรู้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ตัวแทนเนื้อหา 8">
            <a:extLst>
              <a:ext uri="{FF2B5EF4-FFF2-40B4-BE49-F238E27FC236}">
                <a16:creationId xmlns:a16="http://schemas.microsoft.com/office/drawing/2014/main" id="{0AB48307-564C-BA0D-927D-69B7D60C38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31029" y="1222281"/>
            <a:ext cx="8125403" cy="4413437"/>
          </a:xfrm>
        </p:spPr>
      </p:pic>
    </p:spTree>
    <p:extLst>
      <p:ext uri="{BB962C8B-B14F-4D97-AF65-F5344CB8AC3E}">
        <p14:creationId xmlns:p14="http://schemas.microsoft.com/office/powerpoint/2010/main" val="1544484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F2A64-4D87-3523-248E-7F795CEB0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AD4F534-DA4D-305A-ADDC-1229E6E53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428" y="331457"/>
            <a:ext cx="7405876" cy="7658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latin typeface="TH Sarabun New" panose="020B0500040200020003" pitchFamily="34" charset="-34"/>
                <a:cs typeface="TH Sarabun New" panose="020B0500040200020003" pitchFamily="34" charset="-34"/>
              </a:rPr>
              <a:t> </a:t>
            </a:r>
            <a:r>
              <a:rPr lang="th-TH" b="1"/>
              <a:t>องค์ประกอบที่ 2 ปรัชญา วัตถุประสงค์ และผลลัพธ์การเรียนรู้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D4113123-BF77-220A-3DC5-FA8E33878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428" y="1256857"/>
            <a:ext cx="4443130" cy="4982578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FF110F88-C575-0103-6D15-115D0BC41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054" y="1097293"/>
            <a:ext cx="3944470" cy="530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48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07068-ACD4-BFFB-1AF0-94EEF8D4C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9F7066-78ED-2AB1-2B1F-9F0E12A83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428" y="331457"/>
            <a:ext cx="7405876" cy="7658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latin typeface="TH Sarabun New" panose="020B0500040200020003" pitchFamily="34" charset="-34"/>
                <a:cs typeface="TH Sarabun New" panose="020B0500040200020003" pitchFamily="34" charset="-34"/>
              </a:rPr>
              <a:t> </a:t>
            </a:r>
            <a:r>
              <a:rPr lang="th-TH" b="1"/>
              <a:t>องค์ประกอบที่ 2 ปรัชญา วัตถุประสงค์ และผลลัพธ์การเรียนรู้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E570D21-5BB5-BEDF-D313-D304AFB15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428" y="1184441"/>
            <a:ext cx="3957356" cy="5118034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BE296A81-0C59-36E4-A289-C73A4B432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78955"/>
            <a:ext cx="4372584" cy="502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85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5DCB5-69F5-97A0-73D6-E1174312D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F305D07-9261-1083-4B76-614CD5E63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428" y="331457"/>
            <a:ext cx="8610732" cy="76583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 </a:t>
            </a:r>
            <a:r>
              <a:rPr lang="th-TH" sz="4000" b="1" dirty="0"/>
              <a:t>องค์ประกอบที่ 3 โครงสร้างหลักสูตร รายวิชาและหน่วยกิต</a:t>
            </a:r>
            <a:endParaRPr lang="en-US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7" name="ตัวแทนเนื้อหา 3">
            <a:extLst>
              <a:ext uri="{FF2B5EF4-FFF2-40B4-BE49-F238E27FC236}">
                <a16:creationId xmlns:a16="http://schemas.microsoft.com/office/drawing/2014/main" id="{106C4DA2-BFB3-48FF-076C-F5972582EE0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14587086"/>
              </p:ext>
            </p:extLst>
          </p:nvPr>
        </p:nvGraphicFramePr>
        <p:xfrm>
          <a:off x="2554755" y="1840209"/>
          <a:ext cx="8514864" cy="4403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E18EE261-C931-265C-31AD-7F398EE98D0E}"/>
              </a:ext>
            </a:extLst>
          </p:cNvPr>
          <p:cNvSpPr txBox="1"/>
          <p:nvPr/>
        </p:nvSpPr>
        <p:spPr>
          <a:xfrm>
            <a:off x="2836495" y="1069254"/>
            <a:ext cx="41166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E7979"/>
              </a:buClr>
            </a:pPr>
            <a:r>
              <a:rPr lang="th-TH" sz="3600" b="1" dirty="0"/>
              <a:t>จะประกอบไปด้วย  5  หัวข้อ ดังนี้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58446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89F90-3FF7-417C-E594-48D7E7755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FACDD60-AC77-5F50-53C7-82D87D82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428" y="331457"/>
            <a:ext cx="8610732" cy="76583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 </a:t>
            </a:r>
            <a:r>
              <a:rPr lang="th-TH" sz="4000" b="1" dirty="0"/>
              <a:t>องค์ประกอบที่ 3 โครงสร้างหลักสูตร รายวิชาและหน่วยกิต</a:t>
            </a:r>
            <a:endParaRPr lang="en-US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09779341-052C-A8D3-4D0C-A183F0873148}"/>
              </a:ext>
            </a:extLst>
          </p:cNvPr>
          <p:cNvSpPr txBox="1"/>
          <p:nvPr/>
        </p:nvSpPr>
        <p:spPr>
          <a:xfrm>
            <a:off x="902210" y="1355897"/>
            <a:ext cx="11144922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สิ่งที่ต้องคำนึงถึง ในเรื่องของ โครงสร้างหลักสูตร รายวิชา และหน่วยกิต จะต้องเป็นไปตาม ประกาศและระเบียบที่เกี่ยวข้อง ดังนี้</a:t>
            </a:r>
          </a:p>
          <a:p>
            <a:endParaRPr lang="th-TH" sz="1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85750" indent="-285750">
              <a:buFontTx/>
              <a:buChar char="-"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ประกาศคณะกรรมการมาตรฐานการอุดมศึกษา เรื่อง เกณฑ์มาตรฐานหลักสูตรระดับปริญญาตรี พ.ศ. 2565</a:t>
            </a:r>
            <a:endParaRPr lang="th-TH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42900" indent="-342900">
              <a:buFontTx/>
              <a:buChar char="-"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ประกาศคณะกรรมการมาตรฐานการอุดมศึกษา เรื่อง เกณฑ์มาตรฐานหลักสูตรระดับบัณฑิตศึกษา พ.ศ. 2565</a:t>
            </a:r>
            <a:endParaRPr lang="th-TH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42900" indent="-342900">
              <a:buFontTx/>
              <a:buChar char="-"/>
            </a:pPr>
            <a:r>
              <a:rPr lang="th-TH" sz="3200" u="sng" dirty="0">
                <a:latin typeface="TH Sarabun New" panose="020B0500040200020003" pitchFamily="34" charset="-34"/>
                <a:cs typeface="TH Sarabun New" panose="020B0500040200020003" pitchFamily="34" charset="-3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หลักเกณฑ์การกำหนดรหัสวิชาของหลักสูตร</a:t>
            </a:r>
            <a:endParaRPr lang="th-TH" sz="3200" u="sng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42900" indent="-342900">
              <a:buFontTx/>
              <a:buChar char="-"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 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แนวปฏิบัติในการเขียนจำนวนหน่วยกิตรายวิชา</a:t>
            </a:r>
            <a:endParaRPr lang="th-TH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42900" indent="-342900">
              <a:buFontTx/>
              <a:buChar char="-"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 </a:t>
            </a:r>
            <a:r>
              <a:rPr lang="th-TH" sz="3200" u="sng" dirty="0">
                <a:latin typeface="TH Sarabun New" panose="020B0500040200020003" pitchFamily="34" charset="-34"/>
                <a:cs typeface="TH Sarabun New" panose="020B0500040200020003" pitchFamily="34" charset="-34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ข้อบังคับมหาวิทยาลัยแม่โจ้ ว่าด้วยการศึกษาขั้นปริญญาตรี 2562</a:t>
            </a:r>
            <a:r>
              <a:rPr lang="th-TH" sz="3200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ฯลฯ</a:t>
            </a:r>
            <a:endParaRPr lang="th-TH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42900" indent="-342900">
              <a:buFontTx/>
              <a:buChar char="-"/>
            </a:pPr>
            <a:endPara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81249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FE734-402B-0501-6490-BB901B63B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1C89E62-3F1D-ADC0-7749-1066DD13D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428" y="331457"/>
            <a:ext cx="8610732" cy="76583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 </a:t>
            </a:r>
            <a:r>
              <a:rPr lang="th-TH" sz="4000" b="1" dirty="0"/>
              <a:t>องค์ประกอบที่ 3 โครงสร้างหลักสูตร รายวิชาและหน่วยกิต</a:t>
            </a:r>
            <a:endParaRPr lang="en-US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7A45D8C-5F52-1870-5F28-A8034A6270B0}"/>
              </a:ext>
            </a:extLst>
          </p:cNvPr>
          <p:cNvSpPr txBox="1"/>
          <p:nvPr/>
        </p:nvSpPr>
        <p:spPr>
          <a:xfrm>
            <a:off x="2571914" y="1745490"/>
            <a:ext cx="5222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FE7979"/>
              </a:buClr>
            </a:pPr>
            <a:r>
              <a:rPr lang="th-TH" sz="3600" b="1" dirty="0">
                <a:solidFill>
                  <a:srgbClr val="0070C0"/>
                </a:solidFill>
              </a:rPr>
              <a:t>หลักสูตรระดับปริญญาตรี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807E217A-8CA5-211D-3BDF-4AD47084E08F}"/>
              </a:ext>
            </a:extLst>
          </p:cNvPr>
          <p:cNvSpPr txBox="1"/>
          <p:nvPr/>
        </p:nvSpPr>
        <p:spPr>
          <a:xfrm>
            <a:off x="1813428" y="1197047"/>
            <a:ext cx="50994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จำนวนหน่วยกิตรวมตลอดหลักสูตร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7A7C41CE-06C4-FAE8-33AC-D6BFB8358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486" y="2637614"/>
            <a:ext cx="8044753" cy="1170245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8D82DF53-42CD-69AE-4EB6-AEF777732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487" y="4053653"/>
            <a:ext cx="8044753" cy="174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05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7921B-22FB-24BE-E9BD-FB0083E83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DF6D771-16B9-3754-DB69-94CDC6213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428" y="331457"/>
            <a:ext cx="8610732" cy="76583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 </a:t>
            </a:r>
            <a:r>
              <a:rPr lang="th-TH" sz="4000" b="1" dirty="0"/>
              <a:t>องค์ประกอบที่ 3 โครงสร้างหลักสูตร รายวิชาและหน่วยกิต</a:t>
            </a:r>
            <a:endParaRPr lang="en-US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15C19D0B-0CFB-5228-B8BF-3C71FEA435CC}"/>
              </a:ext>
            </a:extLst>
          </p:cNvPr>
          <p:cNvSpPr txBox="1"/>
          <p:nvPr/>
        </p:nvSpPr>
        <p:spPr>
          <a:xfrm>
            <a:off x="2337684" y="1098928"/>
            <a:ext cx="4813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โครงสร้างหลักสูตร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77B57A6D-41D5-6815-4B5C-BA67D5CAE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418" y="1550195"/>
            <a:ext cx="4839885" cy="497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21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E1F34-38C6-4E9B-70AD-0707034B1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0785BB7-6B80-DFD4-81AC-A8C781289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428" y="331457"/>
            <a:ext cx="8610732" cy="76583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 </a:t>
            </a:r>
            <a:r>
              <a:rPr lang="th-TH" sz="4000" b="1" dirty="0"/>
              <a:t>องค์ประกอบที่ 3 โครงสร้างหลักสูตร รายวิชาและหน่วยกิต</a:t>
            </a:r>
            <a:endParaRPr lang="en-US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08CF8C7F-92D7-3509-88CD-B40C3A2FC9F0}"/>
              </a:ext>
            </a:extLst>
          </p:cNvPr>
          <p:cNvSpPr txBox="1"/>
          <p:nvPr/>
        </p:nvSpPr>
        <p:spPr>
          <a:xfrm>
            <a:off x="621194" y="1745489"/>
            <a:ext cx="52224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E7979"/>
              </a:buClr>
            </a:pPr>
            <a:r>
              <a:rPr lang="th-TH" sz="3200" b="1" dirty="0">
                <a:solidFill>
                  <a:srgbClr val="0070C0"/>
                </a:solidFill>
              </a:rPr>
              <a:t>หลักสูตรระดับบัณฑิตศึกษา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FACFD51A-8715-BFD1-3AB3-7480E068B8CC}"/>
              </a:ext>
            </a:extLst>
          </p:cNvPr>
          <p:cNvSpPr txBox="1"/>
          <p:nvPr/>
        </p:nvSpPr>
        <p:spPr>
          <a:xfrm>
            <a:off x="1813428" y="1135489"/>
            <a:ext cx="50994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จำนวนหน่วยกิตรวมตลอดหลักสูตร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F3649BE-8561-E0B4-773E-91B804390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94" y="2430016"/>
            <a:ext cx="5848646" cy="3565920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4841A2D6-08AE-72CB-3133-DB0186E204EE}"/>
              </a:ext>
            </a:extLst>
          </p:cNvPr>
          <p:cNvSpPr txBox="1"/>
          <p:nvPr/>
        </p:nvSpPr>
        <p:spPr>
          <a:xfrm>
            <a:off x="7092564" y="1162329"/>
            <a:ext cx="4813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โครงสร้างหลักสูตร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A09CD8BA-E1A8-27EA-327B-22FC52DB1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183" y="2430016"/>
            <a:ext cx="5099435" cy="351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82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FDE0F-4252-3681-A45F-25BE2C188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294B42B-91F5-020F-69A4-E7482863A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428" y="331457"/>
            <a:ext cx="8610732" cy="76583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 </a:t>
            </a:r>
            <a:r>
              <a:rPr lang="th-TH" sz="4000" b="1" dirty="0"/>
              <a:t>องค์ประกอบที่ 3 โครงสร้างหลักสูตร รายวิชาและหน่วยกิต</a:t>
            </a:r>
            <a:endParaRPr lang="en-US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229A7273-2639-5685-C252-DF78EFCBB26B}"/>
              </a:ext>
            </a:extLst>
          </p:cNvPr>
          <p:cNvSpPr txBox="1"/>
          <p:nvPr/>
        </p:nvSpPr>
        <p:spPr>
          <a:xfrm>
            <a:off x="1124641" y="1299484"/>
            <a:ext cx="48130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โครงสร้างหลักสูตร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E03A79A2-6EA6-8840-4894-CA9B482C29DE}"/>
              </a:ext>
            </a:extLst>
          </p:cNvPr>
          <p:cNvSpPr txBox="1"/>
          <p:nvPr/>
        </p:nvSpPr>
        <p:spPr>
          <a:xfrm>
            <a:off x="1329323" y="2086450"/>
            <a:ext cx="52224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E7979"/>
              </a:buClr>
            </a:pPr>
            <a:r>
              <a:rPr lang="th-TH" sz="3200" b="1" dirty="0">
                <a:solidFill>
                  <a:srgbClr val="0070C0"/>
                </a:solidFill>
              </a:rPr>
              <a:t>หลักสูตรระดับปริญญาโท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4A03B071-FEC0-F9D7-870E-8FEEAF314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584" y="1353271"/>
            <a:ext cx="5573093" cy="525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1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352D48D-C4A4-3C27-FAB3-BC9552A91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93" y="538766"/>
            <a:ext cx="8911687" cy="80235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/>
              <a:t>การตรวจสอบรายละเอียดเล่มหลักสูตร</a:t>
            </a:r>
            <a:endParaRPr lang="th-TH" sz="40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A110872-086F-5165-CBA0-6F3378650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9360" y="2429986"/>
            <a:ext cx="9005252" cy="3349022"/>
          </a:xfrm>
        </p:spPr>
        <p:txBody>
          <a:bodyPr>
            <a:noAutofit/>
          </a:bodyPr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หน้าปก 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ตรามหาวิทยาลัย 	ใช้ขนาด 5* 5 เซนติเมตร โดยจัดกึ่งกลางของหน้าปก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หน้าปก 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ชื่อหลักสูตร/ชื่อคณะ	ใช้แบบอักษร 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 </a:t>
            </a:r>
            <a:r>
              <a:rPr lang="en-US" sz="24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SarabunPSK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ขนาด 2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ตัวหนา</a:t>
            </a:r>
            <a:endParaRPr lang="en-US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กำหนดระยะของขอบกระดาษ ด้านบน 1.5 นิ้ว ด้านล่าง 1 นิ้ว ด้านซ้าย 1.5 นิ้ว ด้านขวา 1 นิ้ว </a:t>
            </a:r>
            <a:endParaRPr lang="en-US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ตำแหน่งของเลขหน้า มุมบนขวา ตำแหน่ง 1 นิ้ว / มุมบนซ้าย ให้พิมพ์ </a:t>
            </a:r>
            <a:r>
              <a:rPr lang="en-US" dirty="0">
                <a:solidFill>
                  <a:schemeClr val="tx1"/>
                </a:solidFill>
              </a:rPr>
              <a:t>OBE2-MJU</a:t>
            </a:r>
          </a:p>
          <a:p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400" dirty="0">
                <a:solidFill>
                  <a:schemeClr val="tx1"/>
                </a:solidFill>
              </a:rPr>
              <a:t>ตัวอักษรในเล่มหลักสูตรใช้ แบบอักษร </a:t>
            </a:r>
            <a:r>
              <a:rPr lang="en-US" sz="2400" dirty="0">
                <a:solidFill>
                  <a:schemeClr val="tx1"/>
                </a:solidFill>
              </a:rPr>
              <a:t>TH </a:t>
            </a:r>
            <a:r>
              <a:rPr lang="en-US" sz="2400" dirty="0" err="1">
                <a:solidFill>
                  <a:schemeClr val="tx1"/>
                </a:solidFill>
              </a:rPr>
              <a:t>SarabunPSK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th-TH" sz="2400" dirty="0">
              <a:solidFill>
                <a:schemeClr val="tx1"/>
              </a:solidFill>
            </a:endParaRPr>
          </a:p>
          <a:p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หัวข้อใช้ แบบอักษร 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 </a:t>
            </a:r>
            <a:r>
              <a:rPr lang="en-US" sz="24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SarabunPSK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ขนาด 18 ตัวหนา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/ 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ข้อความปกติ ใช้ขนาด 16 ปกติ </a:t>
            </a:r>
            <a:endParaRPr lang="en-US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653E8EE3-8072-B86E-A168-3373B36C676A}"/>
              </a:ext>
            </a:extLst>
          </p:cNvPr>
          <p:cNvSpPr txBox="1">
            <a:spLocks/>
          </p:cNvSpPr>
          <p:nvPr/>
        </p:nvSpPr>
        <p:spPr>
          <a:xfrm>
            <a:off x="2592925" y="1527048"/>
            <a:ext cx="8911687" cy="8023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b="1" dirty="0">
                <a:solidFill>
                  <a:schemeClr val="accent4"/>
                </a:solidFill>
              </a:rPr>
              <a:t>ข้อกำหนดเบื้องต้นในการจัดทำหลักสูตร</a:t>
            </a:r>
            <a:endParaRPr lang="th-TH" sz="4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484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538B7-0E9C-42A4-D554-A05EABE23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0E4A68D-DDEC-C7B0-FAE1-282791022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428" y="331457"/>
            <a:ext cx="8610732" cy="76583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 </a:t>
            </a:r>
            <a:r>
              <a:rPr lang="th-TH" sz="4000" b="1" dirty="0"/>
              <a:t>องค์ประกอบที่ 3 โครงสร้างหลักสูตร รายวิชาและหน่วยกิต</a:t>
            </a:r>
            <a:endParaRPr lang="en-US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ADA932EA-7904-66AA-7C0D-0A09C08F715C}"/>
              </a:ext>
            </a:extLst>
          </p:cNvPr>
          <p:cNvSpPr txBox="1"/>
          <p:nvPr/>
        </p:nvSpPr>
        <p:spPr>
          <a:xfrm>
            <a:off x="1124641" y="1299484"/>
            <a:ext cx="48130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โครงสร้างหลักสูตร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F950CBFA-280D-DEA2-A5AD-E51B39D75CB6}"/>
              </a:ext>
            </a:extLst>
          </p:cNvPr>
          <p:cNvSpPr txBox="1"/>
          <p:nvPr/>
        </p:nvSpPr>
        <p:spPr>
          <a:xfrm>
            <a:off x="1329323" y="2086450"/>
            <a:ext cx="52224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E7979"/>
              </a:buClr>
            </a:pPr>
            <a:r>
              <a:rPr lang="th-TH" sz="3200" b="1" dirty="0">
                <a:solidFill>
                  <a:srgbClr val="0070C0"/>
                </a:solidFill>
              </a:rPr>
              <a:t>หลักสูตรระดับปริญญาเอก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5F3734A-C87B-4E3E-CC4D-24BEF43E9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001" y="1097293"/>
            <a:ext cx="4602407" cy="534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18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E2546-EDC1-9D7D-B9F5-ED60201AE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3CD5D41-9886-4629-CEFA-7042539FB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428" y="331457"/>
            <a:ext cx="8610732" cy="76583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 </a:t>
            </a:r>
            <a:r>
              <a:rPr lang="th-TH" sz="4000" b="1" dirty="0"/>
              <a:t>องค์ประกอบที่ 3 โครงสร้างหลักสูตร รายวิชาและหน่วยกิต</a:t>
            </a:r>
            <a:endParaRPr lang="en-US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7" name="ตัวแทนเนื้อหา 3">
            <a:extLst>
              <a:ext uri="{FF2B5EF4-FFF2-40B4-BE49-F238E27FC236}">
                <a16:creationId xmlns:a16="http://schemas.microsoft.com/office/drawing/2014/main" id="{FDEDCF34-23B3-6390-4D9A-17E35C0DCD7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97962179"/>
              </p:ext>
            </p:extLst>
          </p:nvPr>
        </p:nvGraphicFramePr>
        <p:xfrm>
          <a:off x="2323107" y="1754865"/>
          <a:ext cx="8514864" cy="1280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17380E20-36CD-E1AC-80E7-310D64750D55}"/>
              </a:ext>
            </a:extLst>
          </p:cNvPr>
          <p:cNvSpPr txBox="1"/>
          <p:nvPr/>
        </p:nvSpPr>
        <p:spPr>
          <a:xfrm>
            <a:off x="1938528" y="3035808"/>
            <a:ext cx="99242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/>
            <a:r>
              <a:rPr lang="th-TH" sz="3600" b="1" dirty="0">
                <a:solidFill>
                  <a:srgbClr val="0066FF"/>
                </a:solidFill>
                <a:effectLst/>
                <a:latin typeface="TH SarabunPSK" panose="020B0500040200020003" pitchFamily="34" charset="-34"/>
                <a:ea typeface="MS Mincho" panose="02020609040205080304" pitchFamily="49" charset="-128"/>
                <a:cs typeface="TH SarabunPSK" panose="020B0500040200020003" pitchFamily="34" charset="-34"/>
              </a:rPr>
              <a:t>โครงสร้างหลักสูตร ให้เรียงตามหมวดวิชา/แต่ละหมวดให้เรียงตามรหัสวิชา จากน้อยไปมาก/ </a:t>
            </a:r>
          </a:p>
          <a:p>
            <a:pPr marL="270510"/>
            <a:r>
              <a:rPr lang="th-TH" sz="3600" b="1" dirty="0">
                <a:solidFill>
                  <a:srgbClr val="00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ระบุคำอธิบายรายวิชาให้ครบทุกรายวิชาที่ระบุไว้ในโครงสร้างหลักสูตร</a:t>
            </a:r>
            <a:endParaRPr lang="en-US" sz="3600" b="1" dirty="0">
              <a:solidFill>
                <a:srgbClr val="0066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b="1" dirty="0">
                <a:solidFill>
                  <a:srgbClr val="00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รายละเอียดเนื้อหาวิชาควรพิมพ์ไว้ในหน้าเดียวกัน</a:t>
            </a:r>
            <a:endParaRPr lang="en-US" sz="3600" b="1" dirty="0">
              <a:solidFill>
                <a:srgbClr val="0066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70510"/>
            <a:endParaRPr lang="en-US" sz="3600" b="1" dirty="0">
              <a:solidFill>
                <a:srgbClr val="0066FF"/>
              </a:solidFill>
              <a:effectLst/>
              <a:latin typeface="TH SarabunPSK" panose="020B0500040200020003" pitchFamily="34" charset="-34"/>
              <a:ea typeface="MS Mincho" panose="02020609040205080304" pitchFamily="49" charset="-128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61713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F9554-9D12-4896-681C-E93725AA5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D1E1D8E-1817-A196-3C70-393F23672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428" y="331457"/>
            <a:ext cx="8610732" cy="76583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 </a:t>
            </a:r>
            <a:r>
              <a:rPr lang="th-TH" sz="4000" b="1" dirty="0"/>
              <a:t>องค์ประกอบที่ 3 โครงสร้างหลักสูตร รายวิชาและหน่วยกิต</a:t>
            </a:r>
            <a:endParaRPr lang="en-US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7" name="ตัวแทนเนื้อหา 3">
            <a:extLst>
              <a:ext uri="{FF2B5EF4-FFF2-40B4-BE49-F238E27FC236}">
                <a16:creationId xmlns:a16="http://schemas.microsoft.com/office/drawing/2014/main" id="{0B7F75F9-0786-071C-DB4E-281A228CCDB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35602552"/>
              </p:ext>
            </p:extLst>
          </p:nvPr>
        </p:nvGraphicFramePr>
        <p:xfrm>
          <a:off x="2237763" y="1474449"/>
          <a:ext cx="8514864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BDA32AD7-379D-BE7A-8573-FEEED7B07E45}"/>
              </a:ext>
            </a:extLst>
          </p:cNvPr>
          <p:cNvSpPr txBox="1"/>
          <p:nvPr/>
        </p:nvSpPr>
        <p:spPr>
          <a:xfrm>
            <a:off x="3751994" y="2493529"/>
            <a:ext cx="751341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th-TH" sz="3200" b="1" dirty="0">
                <a:solidFill>
                  <a:srgbClr val="0070C0"/>
                </a:solidFill>
                <a:effectLst/>
                <a:latin typeface="TH SarabunPSK" panose="020B0500040200020003" pitchFamily="34" charset="-34"/>
              </a:rPr>
              <a:t>แผนการศึกษา ป.โท ป.เอก ให้แยกแผนการศึกษาด้วย แต่ละแผน </a:t>
            </a:r>
          </a:p>
          <a:p>
            <a:r>
              <a:rPr lang="th-TH" sz="3200" b="1" dirty="0">
                <a:solidFill>
                  <a:srgbClr val="0070C0"/>
                </a:solidFill>
                <a:effectLst/>
                <a:latin typeface="TH SarabunPSK" panose="020B0500040200020003" pitchFamily="34" charset="-34"/>
              </a:rPr>
              <a:t>โดยขึ้นแผนการศึกษาใหม่ให้ขึ้นหน้าใหม่</a:t>
            </a:r>
          </a:p>
          <a:p>
            <a:endParaRPr lang="th-TH" sz="3200" b="1" dirty="0">
              <a:solidFill>
                <a:srgbClr val="0070C0"/>
              </a:solidFill>
              <a:effectLst/>
              <a:latin typeface="TH SarabunPSK" panose="020B0500040200020003" pitchFamily="34" charset="-34"/>
            </a:endParaRPr>
          </a:p>
          <a:p>
            <a:pPr marL="342900" indent="-342900">
              <a:buFontTx/>
              <a:buChar char="-"/>
            </a:pPr>
            <a:r>
              <a:rPr lang="th-TH" sz="3200" b="1" dirty="0">
                <a:solidFill>
                  <a:srgbClr val="0070C0"/>
                </a:solidFill>
                <a:effectLst/>
                <a:latin typeface="TH SarabunPSK" panose="020B0500040200020003" pitchFamily="34" charset="-34"/>
              </a:rPr>
              <a:t>แผนการศึกษา ป.ตรี ให้แยกตามปีการศึกษา </a:t>
            </a:r>
          </a:p>
          <a:p>
            <a:pPr marL="342900" indent="-342900">
              <a:buFontTx/>
              <a:buChar char="-"/>
            </a:pPr>
            <a:r>
              <a:rPr lang="th-TH" sz="3200" b="1" dirty="0">
                <a:solidFill>
                  <a:srgbClr val="0070C0"/>
                </a:solidFill>
                <a:effectLst/>
                <a:latin typeface="TH SarabunPSK" panose="020B0500040200020003" pitchFamily="34" charset="-34"/>
              </a:rPr>
              <a:t>โดย 1 หน้ากระดาษ มี 2 ภาคการศึกษา เท่านั้น</a:t>
            </a:r>
          </a:p>
          <a:p>
            <a:pPr marL="342900" indent="-342900">
              <a:buFontTx/>
              <a:buChar char="-"/>
            </a:pPr>
            <a:endParaRPr lang="th-TH" sz="3200" b="1" dirty="0">
              <a:solidFill>
                <a:srgbClr val="0070C0"/>
              </a:solidFill>
              <a:effectLst/>
              <a:latin typeface="TH SarabunPSK" panose="020B0500040200020003" pitchFamily="34" charset="-34"/>
            </a:endParaRPr>
          </a:p>
          <a:p>
            <a:r>
              <a:rPr lang="th-TH" sz="3200" b="1" dirty="0">
                <a:solidFill>
                  <a:srgbClr val="0070C0"/>
                </a:solidFill>
                <a:effectLst/>
                <a:latin typeface="TH SarabunPSK" panose="020B0500040200020003" pitchFamily="34" charset="-34"/>
              </a:rPr>
              <a:t>โดยให้ขึ้นปีการศึกษาใหม่ให้ขึ้นหน้าใหม่</a:t>
            </a:r>
          </a:p>
        </p:txBody>
      </p:sp>
    </p:spTree>
    <p:extLst>
      <p:ext uri="{BB962C8B-B14F-4D97-AF65-F5344CB8AC3E}">
        <p14:creationId xmlns:p14="http://schemas.microsoft.com/office/powerpoint/2010/main" val="4389867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823C5-E3F2-C32D-E4B1-67B12256A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3E48589-7767-50D9-D134-82FA55392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428" y="331457"/>
            <a:ext cx="8610732" cy="76583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 </a:t>
            </a:r>
            <a:r>
              <a:rPr lang="th-TH" sz="4000" b="1" dirty="0"/>
              <a:t>องค์ประกอบที่ 3 โครงสร้างหลักสูตร รายวิชาและหน่วยกิต</a:t>
            </a:r>
            <a:endParaRPr lang="en-US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7" name="ตัวแทนเนื้อหา 3">
            <a:extLst>
              <a:ext uri="{FF2B5EF4-FFF2-40B4-BE49-F238E27FC236}">
                <a16:creationId xmlns:a16="http://schemas.microsoft.com/office/drawing/2014/main" id="{D72DD308-7A7E-8AE7-B56F-8A995197692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50448259"/>
              </p:ext>
            </p:extLst>
          </p:nvPr>
        </p:nvGraphicFramePr>
        <p:xfrm>
          <a:off x="2323107" y="1754865"/>
          <a:ext cx="8514864" cy="890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E02291C2-E417-4B9A-99C5-D330A5A66CC5}"/>
              </a:ext>
            </a:extLst>
          </p:cNvPr>
          <p:cNvSpPr txBox="1"/>
          <p:nvPr/>
        </p:nvSpPr>
        <p:spPr>
          <a:xfrm>
            <a:off x="1959732" y="3303236"/>
            <a:ext cx="94934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0070C0"/>
                </a:solidFill>
                <a:effectLst/>
                <a:latin typeface="Leelawadee UI" panose="020B0502040204020203" pitchFamily="34" charset="-34"/>
                <a:cs typeface="Leelawadee UI" panose="020B0502040204020203" pitchFamily="34" charset="-34"/>
              </a:rPr>
              <a:t>- </a:t>
            </a:r>
            <a:r>
              <a:rPr lang="th-TH" sz="3600" b="1" dirty="0">
                <a:solidFill>
                  <a:srgbClr val="0070C0"/>
                </a:solidFill>
              </a:rPr>
              <a:t> คำอธิบายรายวิชา ให้เรียงรายวิชาที่ได้กำหนดไว้ในโครงสร้างหลักสูตรด้านหน้า</a:t>
            </a:r>
            <a:endParaRPr lang="th-TH" sz="3600" b="1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643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C83BB-0B59-D971-DF6E-AB5229101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11026CB-8A8B-4607-BDAE-07B242AD7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428" y="331457"/>
            <a:ext cx="7405876" cy="7658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z="4000" b="1" dirty="0"/>
              <a:t>องค์ประกอบที่ 4 การจัดกระบวนการเรียนรู้</a:t>
            </a:r>
            <a:endParaRPr lang="en-US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7" name="ตัวแทนเนื้อหา 3">
            <a:extLst>
              <a:ext uri="{FF2B5EF4-FFF2-40B4-BE49-F238E27FC236}">
                <a16:creationId xmlns:a16="http://schemas.microsoft.com/office/drawing/2014/main" id="{A4237CC6-FBFC-E632-034C-B57E63449AE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58726345"/>
              </p:ext>
            </p:extLst>
          </p:nvPr>
        </p:nvGraphicFramePr>
        <p:xfrm>
          <a:off x="1458426" y="1097293"/>
          <a:ext cx="10378572" cy="4912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9EE5B748-10A0-4966-3012-1C9103DA6C21}"/>
              </a:ext>
            </a:extLst>
          </p:cNvPr>
          <p:cNvSpPr txBox="1"/>
          <p:nvPr/>
        </p:nvSpPr>
        <p:spPr>
          <a:xfrm>
            <a:off x="7386980" y="331457"/>
            <a:ext cx="41166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E7979"/>
              </a:buClr>
            </a:pPr>
            <a:r>
              <a:rPr lang="th-TH" sz="3600" b="1" dirty="0"/>
              <a:t>จะประกอบไปด้วย 8 หัวข้อ ดังนี้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042835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77EDD-92EB-1418-848D-0C3CA8C2E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59F1458-C74F-A702-FA55-66D6624BF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428" y="465569"/>
            <a:ext cx="7405876" cy="7658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z="4000" b="1" dirty="0"/>
              <a:t>องค์ประกอบที่ 4 การจัดกระบวนการเรียนรู้</a:t>
            </a:r>
            <a:endParaRPr lang="en-US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7" name="ตัวแทนเนื้อหา 3">
            <a:extLst>
              <a:ext uri="{FF2B5EF4-FFF2-40B4-BE49-F238E27FC236}">
                <a16:creationId xmlns:a16="http://schemas.microsoft.com/office/drawing/2014/main" id="{AE1EDC73-4E84-193D-76E8-196A220950F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08219531"/>
              </p:ext>
            </p:extLst>
          </p:nvPr>
        </p:nvGraphicFramePr>
        <p:xfrm>
          <a:off x="1813428" y="1231405"/>
          <a:ext cx="6137190" cy="1755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79FE741-0E45-5FC7-5507-2CA433B827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9648" y="1341133"/>
            <a:ext cx="6386812" cy="3047987"/>
          </a:xfrm>
          <a:prstGeom prst="rect">
            <a:avLst/>
          </a:prstGeom>
        </p:spPr>
      </p:pic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A7D53029-E868-5A5D-5202-142AF52D54CF}"/>
              </a:ext>
            </a:extLst>
          </p:cNvPr>
          <p:cNvSpPr txBox="1">
            <a:spLocks/>
          </p:cNvSpPr>
          <p:nvPr/>
        </p:nvSpPr>
        <p:spPr>
          <a:xfrm>
            <a:off x="1682496" y="4631022"/>
            <a:ext cx="10233964" cy="1991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3200" b="1" dirty="0">
                <a:solidFill>
                  <a:schemeClr val="accent5">
                    <a:lumMod val="75000"/>
                  </a:schemeClr>
                </a:solidFill>
              </a:rPr>
              <a:t>หมายเหตุ การระบุในหัวข้อ การจัดการศึกษาภาคฤดูร้อน</a:t>
            </a:r>
          </a:p>
          <a:p>
            <a:endParaRPr lang="th-TH" sz="1000" dirty="0">
              <a:solidFill>
                <a:srgbClr val="0070C0"/>
              </a:solidFill>
            </a:endParaRPr>
          </a:p>
          <a:p>
            <a:r>
              <a:rPr lang="th-TH" sz="3200" dirty="0">
                <a:solidFill>
                  <a:srgbClr val="0070C0"/>
                </a:solidFill>
              </a:rPr>
              <a:t>     หากระบุ </a:t>
            </a:r>
            <a:r>
              <a:rPr lang="th-TH" sz="3200" b="1" u="sng" dirty="0">
                <a:solidFill>
                  <a:srgbClr val="0070C0"/>
                </a:solidFill>
              </a:rPr>
              <a:t>มีการจัดการศึกษาภาคฤดูร้อน </a:t>
            </a:r>
            <a:r>
              <a:rPr lang="th-TH" sz="3200" dirty="0">
                <a:solidFill>
                  <a:srgbClr val="0070C0"/>
                </a:solidFill>
              </a:rPr>
              <a:t>จะมีความหมายว่า "หลักสูตรต้องการให้นักศึกษาทุกคนต้องเรียนในภาคฤดูร้อน" และต้องแสดงแผนการศึกษาของภาคฤดูร้อนในเล่มรายละเอียดหลักสูตรด้วย</a:t>
            </a:r>
          </a:p>
        </p:txBody>
      </p:sp>
    </p:spTree>
    <p:extLst>
      <p:ext uri="{BB962C8B-B14F-4D97-AF65-F5344CB8AC3E}">
        <p14:creationId xmlns:p14="http://schemas.microsoft.com/office/powerpoint/2010/main" val="39181311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EEAB8-3C13-3A13-2A12-F0ADC0039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98EA68E-004B-BECD-E5FA-98F00BCEE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428" y="331457"/>
            <a:ext cx="7405876" cy="7658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z="4000" b="1" dirty="0"/>
              <a:t>องค์ประกอบที่ 4 การจัดกระบวนการเรียนรู้</a:t>
            </a:r>
            <a:endParaRPr lang="en-US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7" name="ตัวแทนเนื้อหา 3">
            <a:extLst>
              <a:ext uri="{FF2B5EF4-FFF2-40B4-BE49-F238E27FC236}">
                <a16:creationId xmlns:a16="http://schemas.microsoft.com/office/drawing/2014/main" id="{C4A3C6C5-6C58-2418-85AA-EC957C8EC6A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34519220"/>
              </p:ext>
            </p:extLst>
          </p:nvPr>
        </p:nvGraphicFramePr>
        <p:xfrm>
          <a:off x="1092666" y="1165550"/>
          <a:ext cx="8282982" cy="1971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E67F6D00-97F4-7993-CA6C-EB498DF2EF24}"/>
              </a:ext>
            </a:extLst>
          </p:cNvPr>
          <p:cNvSpPr txBox="1"/>
          <p:nvPr/>
        </p:nvSpPr>
        <p:spPr>
          <a:xfrm>
            <a:off x="7386980" y="331457"/>
            <a:ext cx="41166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E7979"/>
              </a:buClr>
            </a:pPr>
            <a:r>
              <a:rPr lang="th-TH" sz="3600" b="1" dirty="0"/>
              <a:t>จะประกอบไปด้วย 8 หัวข้อ ดังนี้</a:t>
            </a:r>
            <a:endParaRPr lang="en-US" sz="3600" b="1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1AABC6F-68CE-4ABA-C68A-A6B38229E2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488" y="2782243"/>
            <a:ext cx="8081123" cy="374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696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898E6-0137-A3B2-BB65-2B60F65CE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33575AD-4122-F91F-1253-98B15E154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428" y="331457"/>
            <a:ext cx="7405876" cy="7658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z="4000" b="1" dirty="0"/>
              <a:t>องค์ประกอบที่ 4 การจัดกระบวนการเรียนรู้</a:t>
            </a:r>
            <a:endParaRPr lang="en-US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7" name="ตัวแทนเนื้อหา 3">
            <a:extLst>
              <a:ext uri="{FF2B5EF4-FFF2-40B4-BE49-F238E27FC236}">
                <a16:creationId xmlns:a16="http://schemas.microsoft.com/office/drawing/2014/main" id="{6EFA68B4-DCE4-8697-7CFA-D78F8A7A025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39438133"/>
              </p:ext>
            </p:extLst>
          </p:nvPr>
        </p:nvGraphicFramePr>
        <p:xfrm>
          <a:off x="1385274" y="1237339"/>
          <a:ext cx="6880902" cy="1572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B74A9C55-6613-2C85-384A-74E0F826B8C0}"/>
              </a:ext>
            </a:extLst>
          </p:cNvPr>
          <p:cNvSpPr txBox="1"/>
          <p:nvPr/>
        </p:nvSpPr>
        <p:spPr>
          <a:xfrm>
            <a:off x="5967211" y="5880212"/>
            <a:ext cx="15950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FE7979"/>
              </a:buClr>
            </a:pPr>
            <a:r>
              <a:rPr lang="th-TH" sz="3600" b="1" dirty="0">
                <a:solidFill>
                  <a:srgbClr val="FF0000"/>
                </a:solidFill>
              </a:rPr>
              <a:t>- ตัวอย่าง -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B137DA9-72B2-5AFF-CE6A-260007D8F1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5324" y="2903680"/>
            <a:ext cx="5363972" cy="2716981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70D1E371-BEDB-E9DC-A704-F71B9B28DB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4717" y="2903680"/>
            <a:ext cx="5361138" cy="283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048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258EF-C316-0334-C94C-F3F5F2D7E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2907B99-57D9-24BC-0664-6A03B0330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428" y="331457"/>
            <a:ext cx="7405876" cy="7658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z="4000" b="1" dirty="0"/>
              <a:t>องค์ประกอบที่ 4 การจัดกระบวนการเรียนรู้</a:t>
            </a:r>
            <a:endParaRPr lang="en-US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7" name="ตัวแทนเนื้อหา 3">
            <a:extLst>
              <a:ext uri="{FF2B5EF4-FFF2-40B4-BE49-F238E27FC236}">
                <a16:creationId xmlns:a16="http://schemas.microsoft.com/office/drawing/2014/main" id="{9088D6F2-D696-932E-1FA7-943BEB4754A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6791734"/>
              </p:ext>
            </p:extLst>
          </p:nvPr>
        </p:nvGraphicFramePr>
        <p:xfrm>
          <a:off x="1397466" y="1380757"/>
          <a:ext cx="6746790" cy="2048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E6D68E62-2277-2014-899D-C7449BB994E4}"/>
              </a:ext>
            </a:extLst>
          </p:cNvPr>
          <p:cNvSpPr txBox="1"/>
          <p:nvPr/>
        </p:nvSpPr>
        <p:spPr>
          <a:xfrm>
            <a:off x="7386980" y="331457"/>
            <a:ext cx="41166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E7979"/>
              </a:buClr>
            </a:pPr>
            <a:r>
              <a:rPr lang="th-TH" sz="3600" b="1" dirty="0"/>
              <a:t>จะประกอบไปด้วย 8 หัวข้อ ดังนี้</a:t>
            </a:r>
            <a:endParaRPr lang="en-US" sz="3600" b="1" dirty="0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6006DF5A-897F-154A-6745-AFF0179F3C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2514" y="3103325"/>
            <a:ext cx="4907742" cy="3037948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4204EACF-1968-11DE-8DAF-FB5E813447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6980" y="2479091"/>
            <a:ext cx="4389120" cy="404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70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94C3F-BCD2-8F3B-1A33-3E74B3F0A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14D6FEA-8D3F-B5A1-7AD5-DDABFDEE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427" y="331456"/>
            <a:ext cx="9611193" cy="13682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z="4000" b="1" dirty="0"/>
              <a:t>องค์ประกอบที่ 5 ความพร้อมและศักยภาพในการบริหารจัดการหลักสูตร </a:t>
            </a:r>
            <a:br>
              <a:rPr lang="th-TH" sz="4000" b="1" dirty="0"/>
            </a:br>
            <a:r>
              <a:rPr lang="th-TH" sz="4000" b="1" dirty="0"/>
              <a:t>                   ซึ่งรวมถึงคณาจารย์และที่ปรึกษา วิทยานิพนธ์</a:t>
            </a:r>
            <a:endParaRPr lang="en-US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7" name="ตัวแทนเนื้อหา 3">
            <a:extLst>
              <a:ext uri="{FF2B5EF4-FFF2-40B4-BE49-F238E27FC236}">
                <a16:creationId xmlns:a16="http://schemas.microsoft.com/office/drawing/2014/main" id="{4CDBE339-68CB-0943-5860-4BA13469077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87622309"/>
              </p:ext>
            </p:extLst>
          </p:nvPr>
        </p:nvGraphicFramePr>
        <p:xfrm>
          <a:off x="2534189" y="2453757"/>
          <a:ext cx="8169667" cy="3559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ADB90ED-57C9-967C-1738-F7E071BA7C8A}"/>
              </a:ext>
            </a:extLst>
          </p:cNvPr>
          <p:cNvSpPr txBox="1"/>
          <p:nvPr/>
        </p:nvSpPr>
        <p:spPr>
          <a:xfrm>
            <a:off x="4116574" y="1807426"/>
            <a:ext cx="41166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E7979"/>
              </a:buClr>
            </a:pPr>
            <a:r>
              <a:rPr lang="th-TH" sz="3600" b="1" dirty="0"/>
              <a:t>จะประกอบไปด้วย 3 หัวข้อ ดังนี้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08739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88BC3-88EC-EC08-307B-7E8AE9381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BA90C5B-002F-84BB-9D5E-A812DFD15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235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/>
              <a:t>การตรวจสอบรายละเอียดเล่มหลักสูตร</a:t>
            </a:r>
            <a:endParaRPr lang="th-TH" sz="40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2B17028-092B-E33A-8924-651C76B77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004" y="2210530"/>
            <a:ext cx="9436608" cy="4428014"/>
          </a:xfrm>
        </p:spPr>
        <p:txBody>
          <a:bodyPr>
            <a:noAutofit/>
          </a:bodyPr>
          <a:lstStyle/>
          <a:p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มคอ.2 มีทั้งหมด 9 องค์ประกอบ ให้แยกแต่ละองค์ประกอบ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โดยขึ้นองค์ประกอบใหม่ให้ขึ้นหน้าใหม่ </a:t>
            </a:r>
          </a:p>
          <a:p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แผนการศึกษา ป.โท ให้แยกแผนการศึกษาด้วย แต่ละแผน โดยขึ้นแผนการศึกษาใหม่ให้ขึ้นหน้าใหม่</a:t>
            </a:r>
            <a:endParaRPr lang="en-US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แผนการศึกษา ป.ตรี ให้แยกตามปีการศึกษา โดย 1 หน้ากระดาษ มี 2 ภาคการศึกษา เท่านั้น</a:t>
            </a:r>
            <a:endParaRPr lang="en-US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โดยให้ขึ้นปีการศึกษาใหม่ให้ขึ้นหน้าใหม่</a:t>
            </a:r>
            <a:endParaRPr lang="en-US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โครงสร้างหลักสูตร ให้เรียงตามหมวดวิชา / แต่ละหมวดให้เรียงตามรหัสวิชา จากน้อยไปมาก/</a:t>
            </a:r>
            <a:endParaRPr lang="en-US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คำอธิบายรายวิชา ให้เรียงรายวิชาที่ได้กำหนดไว้ในโครงสร้างหลักสูตรด้านหน้า</a:t>
            </a:r>
            <a:endParaRPr lang="en-US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แผนที่แสดงการกระจายความรับผิดชอบมาตรฐานผลการเรียนรู้สู่รายวิชา (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Curriculum Mapping) 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ให้เรียงรายวิชาที่ได้กำหนดไว้ในโครงสร้างหลักสูตรด้านหน้า</a:t>
            </a:r>
          </a:p>
          <a:p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การพิมพ์เอกสารหลักสูตร ให้ใช้กระดาษหน้าเดียว</a:t>
            </a:r>
            <a:endParaRPr lang="en-US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01BCB6DE-6C6F-5520-F15D-248F57C3A6C4}"/>
              </a:ext>
            </a:extLst>
          </p:cNvPr>
          <p:cNvSpPr txBox="1">
            <a:spLocks/>
          </p:cNvSpPr>
          <p:nvPr/>
        </p:nvSpPr>
        <p:spPr>
          <a:xfrm>
            <a:off x="2592925" y="1527048"/>
            <a:ext cx="8911687" cy="8023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b="1" dirty="0">
                <a:solidFill>
                  <a:schemeClr val="accent4"/>
                </a:solidFill>
              </a:rPr>
              <a:t>ข้อกำหนดเบื้องต้นในการจัดทำหลักสูตร (ต่อ)</a:t>
            </a:r>
            <a:endParaRPr lang="th-TH" sz="4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969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F7000-98A4-7EC6-6BF0-070383FC8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AB23304-6E1C-65C0-743C-4838698B8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427" y="331456"/>
            <a:ext cx="9611193" cy="13682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z="4000" b="1" dirty="0"/>
              <a:t>องค์ประกอบที่ 5 ความพร้อมและศักยภาพในการบริหารจัดการหลักสูตร </a:t>
            </a:r>
            <a:br>
              <a:rPr lang="th-TH" sz="4000" b="1" dirty="0"/>
            </a:br>
            <a:r>
              <a:rPr lang="th-TH" sz="4000" b="1" dirty="0"/>
              <a:t>                   ซึ่งรวมถึงคณาจารย์และที่ปรึกษา วิทยานิพนธ์</a:t>
            </a:r>
            <a:endParaRPr lang="en-US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7" name="ตัวแทนเนื้อหา 3">
            <a:extLst>
              <a:ext uri="{FF2B5EF4-FFF2-40B4-BE49-F238E27FC236}">
                <a16:creationId xmlns:a16="http://schemas.microsoft.com/office/drawing/2014/main" id="{BF97B281-E18D-A627-A3A9-90B71ED351A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91060073"/>
              </p:ext>
            </p:extLst>
          </p:nvPr>
        </p:nvGraphicFramePr>
        <p:xfrm>
          <a:off x="1630547" y="1699707"/>
          <a:ext cx="8169667" cy="886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2CEA4954-DA17-C693-4010-23D7A22494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8507" y="2458061"/>
            <a:ext cx="6657467" cy="2700232"/>
          </a:xfrm>
          <a:prstGeom prst="rect">
            <a:avLst/>
          </a:prstGeom>
        </p:spPr>
      </p:pic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EEBF1E8D-26E9-9D6F-9B2C-BB3D0366DEFF}"/>
              </a:ext>
            </a:extLst>
          </p:cNvPr>
          <p:cNvSpPr txBox="1">
            <a:spLocks/>
          </p:cNvSpPr>
          <p:nvPr/>
        </p:nvSpPr>
        <p:spPr>
          <a:xfrm>
            <a:off x="1630547" y="5366426"/>
            <a:ext cx="10233964" cy="14874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3200" b="1" dirty="0">
                <a:solidFill>
                  <a:schemeClr val="accent5">
                    <a:lumMod val="75000"/>
                  </a:schemeClr>
                </a:solidFill>
              </a:rPr>
              <a:t>หมายเหตุ </a:t>
            </a:r>
            <a:r>
              <a:rPr lang="th-TH" sz="2400" b="1" dirty="0"/>
              <a:t>กรณีที่ระบุ หลักสูตร 4 ปี เทียบเข้าเรียน ในหัวข้อ แผนการรับนักศึกษา จะต้องคำนึงถึงสัดส่วนจำนวนนักศึกษา กับสัดส่วนจำนวนอาจารย์ผู้รับผิดชอบหลักสูตร ด้วย หากระบุ มีการรับนักศึกษา หลักสูตร 4 ปี เทียบเข้าเรียน จะต้องแสดง และโครงสร้างหลักสูตร แผนการศึกษา ในเล่มรายละเอียดหลักสูตรด้วย </a:t>
            </a:r>
            <a:r>
              <a:rPr lang="th-TH" sz="2400" b="1" dirty="0">
                <a:solidFill>
                  <a:srgbClr val="FF0000"/>
                </a:solidFill>
              </a:rPr>
              <a:t>(ยังต้อง สอบถามนโยบายจากผู้บริหารฯ มหาวิทยาลัย ให้ชัดเจนก่อน)</a:t>
            </a:r>
          </a:p>
        </p:txBody>
      </p:sp>
    </p:spTree>
    <p:extLst>
      <p:ext uri="{BB962C8B-B14F-4D97-AF65-F5344CB8AC3E}">
        <p14:creationId xmlns:p14="http://schemas.microsoft.com/office/powerpoint/2010/main" val="10930004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685E8-1CC8-BB81-3CD9-468742966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E2E97AC-8369-9F65-0AC5-F15F92BE2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427" y="331456"/>
            <a:ext cx="9611193" cy="13682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z="4000" b="1" dirty="0"/>
              <a:t>องค์ประกอบที่ 5 ความพร้อมและศักยภาพในการบริหารจัดการหลักสูตร </a:t>
            </a:r>
            <a:br>
              <a:rPr lang="th-TH" sz="4000" b="1" dirty="0"/>
            </a:br>
            <a:r>
              <a:rPr lang="th-TH" sz="4000" b="1" dirty="0"/>
              <a:t>                   ซึ่งรวมถึงคณาจารย์และที่ปรึกษา วิทยานิพนธ์</a:t>
            </a:r>
            <a:endParaRPr lang="en-US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7" name="ตัวแทนเนื้อหา 3">
            <a:extLst>
              <a:ext uri="{FF2B5EF4-FFF2-40B4-BE49-F238E27FC236}">
                <a16:creationId xmlns:a16="http://schemas.microsoft.com/office/drawing/2014/main" id="{42DE481B-3E94-AE59-7188-4581027611A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54413099"/>
              </p:ext>
            </p:extLst>
          </p:nvPr>
        </p:nvGraphicFramePr>
        <p:xfrm>
          <a:off x="1581779" y="2027037"/>
          <a:ext cx="8169667" cy="886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39B96037-0698-A6B8-7487-5AA7B84579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0713" y="3155874"/>
            <a:ext cx="7330573" cy="301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420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A8F4C-B9CB-7407-278B-A166EE6B7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759225A-99F1-64B5-A4F7-C4F34A8AE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427" y="331456"/>
            <a:ext cx="9611193" cy="13682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z="4000" b="1" dirty="0"/>
              <a:t>องค์ประกอบที่ 5 ความพร้อมและศักยภาพในการบริหารจัดการหลักสูตร </a:t>
            </a:r>
            <a:br>
              <a:rPr lang="th-TH" sz="4000" b="1" dirty="0"/>
            </a:br>
            <a:r>
              <a:rPr lang="th-TH" sz="4000" b="1" dirty="0"/>
              <a:t>                   ซึ่งรวมถึงคณาจารย์และที่ปรึกษา วิทยานิพนธ์</a:t>
            </a:r>
            <a:endParaRPr lang="en-US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7" name="ตัวแทนเนื้อหา 3">
            <a:extLst>
              <a:ext uri="{FF2B5EF4-FFF2-40B4-BE49-F238E27FC236}">
                <a16:creationId xmlns:a16="http://schemas.microsoft.com/office/drawing/2014/main" id="{7D3F3EC3-3C1B-AE7E-9FDA-EAC4F4BDBBF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74726102"/>
              </p:ext>
            </p:extLst>
          </p:nvPr>
        </p:nvGraphicFramePr>
        <p:xfrm>
          <a:off x="1108958" y="1699707"/>
          <a:ext cx="8169667" cy="789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202F4B2C-B212-198C-F258-340B8F56D0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3604" y="1858694"/>
            <a:ext cx="4287627" cy="466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801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68990-8CBC-7046-169A-0B302AC64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7EE1187-3577-3615-D7D5-DE7397A3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427" y="331456"/>
            <a:ext cx="9611193" cy="13682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z="4000" b="1" dirty="0"/>
              <a:t>องค์ประกอบที่ 5 ความพร้อมและศักยภาพในการบริหารจัดการหลักสูตร </a:t>
            </a:r>
            <a:br>
              <a:rPr lang="th-TH" sz="4000" b="1" dirty="0"/>
            </a:br>
            <a:r>
              <a:rPr lang="th-TH" sz="4000" b="1" dirty="0"/>
              <a:t>                   ซึ่งรวมถึงคณาจารย์และที่ปรึกษา วิทยานิพนธ์</a:t>
            </a:r>
            <a:endParaRPr lang="en-US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7" name="ตัวแทนเนื้อหา 3">
            <a:extLst>
              <a:ext uri="{FF2B5EF4-FFF2-40B4-BE49-F238E27FC236}">
                <a16:creationId xmlns:a16="http://schemas.microsoft.com/office/drawing/2014/main" id="{FA237506-BB7F-9138-564F-930F4690304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68387824"/>
              </p:ext>
            </p:extLst>
          </p:nvPr>
        </p:nvGraphicFramePr>
        <p:xfrm>
          <a:off x="1339373" y="1862629"/>
          <a:ext cx="8169667" cy="777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82BDC25D-13A3-2028-535A-2D054F9CFB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9816" y="2639752"/>
            <a:ext cx="5106744" cy="3772026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2BF13445-F165-1AA1-E5D6-58A59C5FD6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0689" y="2116701"/>
            <a:ext cx="3986784" cy="449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23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2EC551-978D-7A78-0074-FBCE45C90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B7EFD05-5F12-420E-8AEF-74D5EF9D5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6B6786B7-9BA0-488B-8C6B-1C5BB4E2A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ACF6C842-D596-43D3-B584-5672E0D33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6DF84F3E-35FA-497B-B6FA-F453E82F3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846D7FA-E05C-448E-B156-F77C205A1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E269AD3A-E6B6-4322-A013-276CBC1B0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CEFB9F00-6239-4BF6-B439-D16231B24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4D1DDDB-FC85-40C5-9225-06312C451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E9217709-40C1-4F4A-AB69-8A693608A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ACCD26D6-BC97-43F5-B803-5838985FC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8136022F-2988-42E2-90E1-617D189F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03859925-85FA-4D69-A0AB-6F827E3B5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AE65FC7-970A-4DCC-9FB4-CF0F7496A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64F33C7-E158-4057-87E7-6F42AA6D0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26714E66-FCC0-42F6-B127-0F91203BC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7E0BD3C9-F0D9-4A53-87DF-71D17D328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DFA9FE4C-FCED-4A9A-9E43-358EB7501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E5D5BB28-15EC-4D32-9C05-C2206AF9E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06210E9D-4080-4566-B32A-3A8BE356F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894D3505-0982-40B2-8131-1B6BFF273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11598CAB-0965-48D6-999C-91450C50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29E94126-468A-4060-BCBC-DC3806A4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438F3422-C112-405B-B955-7B1690721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C99C65FC-23C1-4B1D-A385-29B46619D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53D192C3-5E79-4B85-98D0-8F6C681CD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8709C0CF-D42A-4EE0-9C30-B0B72C69A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B8FE8EF1-7AF2-4864-A8DE-7EE3481D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h-TH"/>
          </a:p>
        </p:txBody>
      </p:sp>
      <p:sp>
        <p:nvSpPr>
          <p:cNvPr id="46" name="Freeform 11">
            <a:extLst>
              <a:ext uri="{FF2B5EF4-FFF2-40B4-BE49-F238E27FC236}">
                <a16:creationId xmlns:a16="http://schemas.microsoft.com/office/drawing/2014/main" id="{5B3CCFC9-E82D-444E-9621-FE5F95E67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th-TH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454DCA1-1D25-E84D-FDF6-9AB34CC38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338" y="285923"/>
            <a:ext cx="7811333" cy="9357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องค์ประกอบที่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6 </a:t>
            </a:r>
            <a:r>
              <a:rPr lang="en-US" sz="4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คุณสมบัติ</a:t>
            </a:r>
            <a:r>
              <a:rPr lang="en-US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ของผู้เข้าศึกษา</a:t>
            </a:r>
            <a:endParaRPr lang="en-US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ตัวแทนเนื้อหา 8">
            <a:extLst>
              <a:ext uri="{FF2B5EF4-FFF2-40B4-BE49-F238E27FC236}">
                <a16:creationId xmlns:a16="http://schemas.microsoft.com/office/drawing/2014/main" id="{4BBC90CD-2EF0-FBFB-11F7-B2CD6E70C5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2805" y="1962660"/>
            <a:ext cx="5290585" cy="3231487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กรณีหลักสูตรปริญญาตรี</a:t>
            </a:r>
            <a:r>
              <a:rPr lang="en-US" sz="32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r>
              <a:rPr lang="en-US" sz="3200" b="1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หากหลักสูตรมีความประสงค์</a:t>
            </a:r>
            <a:r>
              <a:rPr lang="en-US" sz="32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จะรับหลักสูตร</a:t>
            </a:r>
            <a:r>
              <a:rPr lang="en-US" sz="32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4 </a:t>
            </a:r>
            <a:r>
              <a:rPr lang="en-US" sz="3200" b="1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ปี</a:t>
            </a:r>
            <a:r>
              <a:rPr lang="en-US" sz="32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เทียบเข้าเรียน</a:t>
            </a:r>
            <a:r>
              <a:rPr lang="en-US" sz="32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จะต้องระบุรายละเอียดไว้ในเล่มหลักสูตร</a:t>
            </a:r>
            <a:r>
              <a:rPr lang="en-US" sz="32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ให้ชัดเจน</a:t>
            </a:r>
            <a:endParaRPr lang="en-US" sz="3200" b="1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5361E85C-9677-E555-D0EB-9D376B712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061" y="919425"/>
            <a:ext cx="5446654" cy="540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242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26C75B-BC57-0B31-2822-F66BEE6DC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FBE3BE0-1646-B2EE-07B2-DFC1FAA84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66A709DF-3BD0-8152-C52D-D26E368A4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3FB411CA-AD4B-12AC-A2B4-123A26A7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DDA46DE7-5764-ABE0-A369-242A290D2A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A6C3159-93AA-2C02-20FF-62851DFBA9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FD415DB7-6724-945A-941B-077202A56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A6EDA04-1144-B773-2199-45C66259B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D87E5522-8613-F15E-3255-175B8AA5D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A5C1999-F602-2F38-2C59-F9698872D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2EAC775-124D-655D-CE96-A53702365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2F27F293-DFEF-471A-21C8-0B2FA39E0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7973C933-FC13-3317-D520-A8EED344C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009CDD6B-8111-3E14-571C-EDAFD23E7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5E2468E-E4A9-99E1-EDFA-89C08EB72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5E2AEEA9-DDB0-0896-8E67-F02499902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0F5FD6F5-3C5D-CF0B-BC93-3DBE1398A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CEB1FB96-F4BD-DC89-1933-5172B88F7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873F55B0-89EB-EEFF-AB31-4679920F6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DF4C985E-C7E0-411B-E06A-7352E685BB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A7FEDCA8-721A-1CDB-CBAC-82A563867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77BBE20C-AA15-29D8-BE1E-0E74A40D9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B3687CCF-E80C-0B68-2A39-A2CA1DC89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0D672AFF-CCBC-6EF0-038A-42708F042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8845959E-EF53-21E4-3491-4B446A1A6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906F22F0-345A-E406-423C-B2F0CA36F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9B92D7CB-20FC-195E-0231-B01258158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A1F348EF-0301-E671-5046-28ECFCF80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h-TH"/>
          </a:p>
        </p:txBody>
      </p:sp>
      <p:sp>
        <p:nvSpPr>
          <p:cNvPr id="46" name="Freeform 11">
            <a:extLst>
              <a:ext uri="{FF2B5EF4-FFF2-40B4-BE49-F238E27FC236}">
                <a16:creationId xmlns:a16="http://schemas.microsoft.com/office/drawing/2014/main" id="{4108B774-32BE-1962-5D56-57FAEDD30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th-TH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8A146D8-5A77-08D1-D1E2-D90CF87B1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338" y="285923"/>
            <a:ext cx="7811333" cy="9357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องค์ประกอบที่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6 </a:t>
            </a:r>
            <a:r>
              <a:rPr lang="en-US" sz="4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คุณสมบัติ</a:t>
            </a:r>
            <a:r>
              <a:rPr lang="en-US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ของผู้เข้าศึกษา</a:t>
            </a:r>
            <a:endParaRPr lang="en-US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ตัวแทนเนื้อหา 8">
            <a:extLst>
              <a:ext uri="{FF2B5EF4-FFF2-40B4-BE49-F238E27FC236}">
                <a16:creationId xmlns:a16="http://schemas.microsoft.com/office/drawing/2014/main" id="{E82566A8-4098-9700-AA9F-2551AA649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19656" y="1669133"/>
            <a:ext cx="3772551" cy="3231487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หลักสูตรปริญญา</a:t>
            </a:r>
            <a:r>
              <a:rPr lang="th-TH" sz="32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โท</a:t>
            </a:r>
            <a:endParaRPr lang="en-US" sz="3200" b="1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92767A4E-255C-4F5A-4934-59DCC3FFE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286" y="861443"/>
            <a:ext cx="4907421" cy="558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73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651EC9-A457-6CE9-901D-FC4365180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F4C0A48-71EF-050B-C5AE-CA68A3E9F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8FF25DE-11D8-EBDA-8004-0ED21DDAF0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88227DE-F755-0D25-BC52-C03C513FC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6DBBF11-B70F-6700-8742-D12394D1A9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D2E1635F-086E-C2C7-2111-9096665CA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ACD55B02-5E64-4DAD-A610-BA4AC9E39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2A05BBE5-4FB5-4118-ECBB-920D359E6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B957242-A56A-F984-D8A6-4F4E2E11A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C4DB22D7-12A2-D95A-109B-FA1038A05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FBE70A9-27C5-46A6-7E09-FABE162D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1D9EA47-55F2-615C-1333-E55E67206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5079038C-1854-6295-9B19-211788150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C18C2CE7-9263-7FA8-7EC3-FFD61D23D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C4A586D-BE47-DDD8-4BD0-CB17066D9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BC6817D1-C5BB-1A4A-8E8D-6785AF25F8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AB3C6E9B-1496-395A-056B-D57936BDC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4CD227B6-8D1D-BFBE-1F90-0F14BF4079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EE0529D5-0209-C0FF-A1BF-D6CBB1849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6578649D-8D9D-4FFF-5FC8-4F96EAC18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C46071A1-BB52-1255-C30D-2B04E8BD74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0A8DCC5B-A533-FD25-8994-2134B8ADB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5CE6BF9F-63AB-4B71-2A74-B9B27B855B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D1C81EB7-5E5B-0D73-B5FB-BA9A6785D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8096E7E3-05CB-B1E6-05E4-F89816882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CAC484E4-3E9A-373A-69F9-D6D092505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02798C30-33A4-EBA4-1F1B-C7671AD7B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32276B2A-BBD6-9E3F-224A-686013CE2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h-TH"/>
          </a:p>
        </p:txBody>
      </p:sp>
      <p:sp>
        <p:nvSpPr>
          <p:cNvPr id="46" name="Freeform 11">
            <a:extLst>
              <a:ext uri="{FF2B5EF4-FFF2-40B4-BE49-F238E27FC236}">
                <a16:creationId xmlns:a16="http://schemas.microsoft.com/office/drawing/2014/main" id="{80CD9B72-C780-44A9-52D1-A3FA71584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th-TH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FA49BE2-1459-F427-3B60-F6EE500AA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338" y="285923"/>
            <a:ext cx="7811333" cy="9357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องค์ประกอบที่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6 </a:t>
            </a:r>
            <a:r>
              <a:rPr lang="en-US" sz="4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คุณสมบัติ</a:t>
            </a:r>
            <a:r>
              <a:rPr lang="en-US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ของผู้เข้าศึกษา</a:t>
            </a:r>
            <a:endParaRPr lang="en-US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ตัวแทนเนื้อหา 8">
            <a:extLst>
              <a:ext uri="{FF2B5EF4-FFF2-40B4-BE49-F238E27FC236}">
                <a16:creationId xmlns:a16="http://schemas.microsoft.com/office/drawing/2014/main" id="{F2DD0D27-8632-E398-3E74-56C90E7DE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9047" y="1157059"/>
            <a:ext cx="3772551" cy="3231487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หลักสูตรปริญญา</a:t>
            </a:r>
            <a:r>
              <a:rPr lang="th-TH" sz="32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เอก</a:t>
            </a:r>
            <a:endParaRPr lang="en-US" sz="3200" b="1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76F8862-930A-4109-7DD8-A31691930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449" y="2147132"/>
            <a:ext cx="4421422" cy="324721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EAEF47D-7ED2-6451-7309-EC03F0368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890" y="954843"/>
            <a:ext cx="4342278" cy="2975552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0E4E5A56-3279-EFF8-81AF-291465BB5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8405" y="3960942"/>
            <a:ext cx="4342278" cy="239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123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A904A-9AEC-EB8A-3A16-61027103A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40BE0BB-0E30-8035-839F-16142E42D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578" y="481919"/>
            <a:ext cx="10030742" cy="99173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th-TH" sz="4400" b="1" dirty="0"/>
              <a:t>องค์ประกอบที่ 7 การประเมินผลการเรียนและเกณฑ์การสำเร็จการศึกษา</a:t>
            </a:r>
            <a:endParaRPr lang="en-US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7" name="ตัวแทนเนื้อหา 3">
            <a:extLst>
              <a:ext uri="{FF2B5EF4-FFF2-40B4-BE49-F238E27FC236}">
                <a16:creationId xmlns:a16="http://schemas.microsoft.com/office/drawing/2014/main" id="{DEA88569-2AE4-84D9-D79F-7FBE1B2F53A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8256986"/>
              </p:ext>
            </p:extLst>
          </p:nvPr>
        </p:nvGraphicFramePr>
        <p:xfrm>
          <a:off x="2351309" y="2550861"/>
          <a:ext cx="8847402" cy="3398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C07C903B-D045-63E4-03F1-A6B8B49A7750}"/>
              </a:ext>
            </a:extLst>
          </p:cNvPr>
          <p:cNvSpPr txBox="1"/>
          <p:nvPr/>
        </p:nvSpPr>
        <p:spPr>
          <a:xfrm>
            <a:off x="4116574" y="1689092"/>
            <a:ext cx="41166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E7979"/>
              </a:buClr>
            </a:pPr>
            <a:r>
              <a:rPr lang="th-TH" sz="3600" b="1" dirty="0"/>
              <a:t>จะประกอบไปด้วย 3 หัวข้อ ดังนี้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630383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66F5B-047B-4997-8D7C-738C0330B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04B5868-4821-5F8D-6E67-B72C041EF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578" y="481919"/>
            <a:ext cx="10030742" cy="99173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th-TH" sz="5400" b="1" dirty="0"/>
              <a:t>องค์ประกอบที่ 8  การประกันคุณภาพหลักสูตร</a:t>
            </a:r>
            <a:endParaRPr lang="en-US" sz="5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7" name="ตัวแทนเนื้อหา 3">
            <a:extLst>
              <a:ext uri="{FF2B5EF4-FFF2-40B4-BE49-F238E27FC236}">
                <a16:creationId xmlns:a16="http://schemas.microsoft.com/office/drawing/2014/main" id="{EA58CDAB-8A3F-6AE0-0BBB-521354FD2F8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20504082"/>
              </p:ext>
            </p:extLst>
          </p:nvPr>
        </p:nvGraphicFramePr>
        <p:xfrm>
          <a:off x="2362067" y="2893806"/>
          <a:ext cx="9180888" cy="2173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381C7FFF-740D-AA06-4F67-33B4CF831E47}"/>
              </a:ext>
            </a:extLst>
          </p:cNvPr>
          <p:cNvSpPr txBox="1"/>
          <p:nvPr/>
        </p:nvSpPr>
        <p:spPr>
          <a:xfrm>
            <a:off x="4159605" y="1613788"/>
            <a:ext cx="41166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E7979"/>
              </a:buClr>
            </a:pPr>
            <a:r>
              <a:rPr lang="th-TH" sz="3600" b="1" dirty="0"/>
              <a:t>จะประกอบไปด้วย 2 หัวข้อ ดังนี้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328044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3BCEE-5A2F-FD10-8F5A-B71927800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3246128-D964-7CF9-08DD-FCBD25C1B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578" y="481919"/>
            <a:ext cx="10030742" cy="99173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th-TH" sz="4800" b="1" dirty="0"/>
              <a:t>องค์ประกอบที่ 9 ระบบและกลไกในการพัฒนาหลักสูตร</a:t>
            </a:r>
            <a:endParaRPr lang="en-US" sz="6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7" name="ตัวแทนเนื้อหา 3">
            <a:extLst>
              <a:ext uri="{FF2B5EF4-FFF2-40B4-BE49-F238E27FC236}">
                <a16:creationId xmlns:a16="http://schemas.microsoft.com/office/drawing/2014/main" id="{126AE3BE-2353-2EE9-E135-98DDCBD7C3B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55429009"/>
              </p:ext>
            </p:extLst>
          </p:nvPr>
        </p:nvGraphicFramePr>
        <p:xfrm>
          <a:off x="2362067" y="2260119"/>
          <a:ext cx="9180888" cy="3796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66246C2-42BE-E3C2-8E22-FD03BD42E8C2}"/>
              </a:ext>
            </a:extLst>
          </p:cNvPr>
          <p:cNvSpPr txBox="1"/>
          <p:nvPr/>
        </p:nvSpPr>
        <p:spPr>
          <a:xfrm>
            <a:off x="4159605" y="1613788"/>
            <a:ext cx="41166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E7979"/>
              </a:buClr>
            </a:pPr>
            <a:r>
              <a:rPr lang="th-TH" sz="3600" b="1" dirty="0"/>
              <a:t>จะประกอบไปด้วย 5 หัวข้อ ดังนี้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6289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EFD1897-3699-848E-D74F-CE4DA97F0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391912" cy="7868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 </a:t>
            </a:r>
            <a:r>
              <a:rPr lang="en-US" b="1" dirty="0" err="1"/>
              <a:t>การตรวจสอบรายละเอียดเล่มหลักสูตร</a:t>
            </a:r>
            <a:endParaRPr lang="en-US" dirty="0"/>
          </a:p>
        </p:txBody>
      </p:sp>
      <p:pic>
        <p:nvPicPr>
          <p:cNvPr id="6" name="ตัวแทนเนื้อหา 5">
            <a:extLst>
              <a:ext uri="{FF2B5EF4-FFF2-40B4-BE49-F238E27FC236}">
                <a16:creationId xmlns:a16="http://schemas.microsoft.com/office/drawing/2014/main" id="{13B2C09A-96D7-4D2B-8216-1684B69510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431" r="7" b="-2"/>
          <a:stretch>
            <a:fillRect/>
          </a:stretch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1A345DB7-C124-9905-045D-80C94F975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4260" y="1790787"/>
            <a:ext cx="5862080" cy="4048032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en-US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หน้าปก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en-US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ตรามหาวิทยาลัย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ใช้ขนาด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5* 5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เซนติเมตร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โดยจัดกึ่งกลางของหน้าปก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en-US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ตัวอักษรของชื่อหลักสูตร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ใช้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แบบอักษร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TH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SarabunPSK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ขนาด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22</a:t>
            </a:r>
          </a:p>
          <a:p>
            <a:r>
              <a:rPr lang="en-US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ตัวอักษรในเล่มหลักสูตรใช้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แบบอักษร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SarabunPSK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ขนาด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16 </a:t>
            </a:r>
          </a:p>
          <a:p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ให้กำหนด</a:t>
            </a:r>
            <a:r>
              <a:rPr lang="en-US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ระยะของขอบกระดาษ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ด้านบน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1.5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นิ้ว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ด้านล่าง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นิ้ว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ด้านซ้าย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1.5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นิ้ว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ด้านขวา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นิ้ว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en-US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ตำแหน่งของเลขหน้า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มุมบนขวา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นิ้ว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/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มุมบนซ้าย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ให้พิมพ์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OBE 2-MJU</a:t>
            </a:r>
          </a:p>
          <a:p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328647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16078-CB7A-E25F-C1EA-AFC2BD9D1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5CCDAB6-501D-01D5-09EC-B5CCCE4A0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578" y="481919"/>
            <a:ext cx="10030742" cy="99173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th-TH" sz="6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ภาคผนวก</a:t>
            </a:r>
            <a:endParaRPr lang="en-US" sz="6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7" name="ตัวแทนเนื้อหา 3">
            <a:extLst>
              <a:ext uri="{FF2B5EF4-FFF2-40B4-BE49-F238E27FC236}">
                <a16:creationId xmlns:a16="http://schemas.microsoft.com/office/drawing/2014/main" id="{C91E9C64-7450-FF31-4F9A-1FFDD2F73DF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72131391"/>
              </p:ext>
            </p:extLst>
          </p:nvPr>
        </p:nvGraphicFramePr>
        <p:xfrm>
          <a:off x="2098505" y="2001651"/>
          <a:ext cx="9180888" cy="4054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4911D03-9800-989F-6C9D-89CF46DA9374}"/>
              </a:ext>
            </a:extLst>
          </p:cNvPr>
          <p:cNvSpPr txBox="1"/>
          <p:nvPr/>
        </p:nvSpPr>
        <p:spPr>
          <a:xfrm>
            <a:off x="2180197" y="1333661"/>
            <a:ext cx="41166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E7979"/>
              </a:buClr>
            </a:pPr>
            <a:r>
              <a:rPr lang="th-TH" sz="3600" b="1" dirty="0"/>
              <a:t>จะประกอบไปด้วย 11 หัวข้อ ดังนี้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808669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FDBDE-5836-81A0-FC86-8B86EE960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844FAE7-D273-593F-9025-A6FE499D6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578" y="481919"/>
            <a:ext cx="10030742" cy="99173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th-TH" sz="6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ภาคผนวก</a:t>
            </a:r>
            <a:endParaRPr lang="en-US" sz="6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7" name="ตัวแทนเนื้อหา 3">
            <a:extLst>
              <a:ext uri="{FF2B5EF4-FFF2-40B4-BE49-F238E27FC236}">
                <a16:creationId xmlns:a16="http://schemas.microsoft.com/office/drawing/2014/main" id="{8A4DC04C-2365-1E55-CC4A-342C58E1E9A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00558810"/>
              </p:ext>
            </p:extLst>
          </p:nvPr>
        </p:nvGraphicFramePr>
        <p:xfrm>
          <a:off x="2098505" y="2001651"/>
          <a:ext cx="9180888" cy="4054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051B249-B415-B9B4-0F11-4E565344F884}"/>
              </a:ext>
            </a:extLst>
          </p:cNvPr>
          <p:cNvSpPr txBox="1"/>
          <p:nvPr/>
        </p:nvSpPr>
        <p:spPr>
          <a:xfrm>
            <a:off x="2180197" y="1333661"/>
            <a:ext cx="41166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E7979"/>
              </a:buClr>
            </a:pPr>
            <a:r>
              <a:rPr lang="th-TH" sz="3600" b="1" dirty="0"/>
              <a:t>จะประกอบไปด้วย 11 หัวข้อ ดังนี้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589897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C3D25-58B6-0021-DCA2-644DE7C34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DB19FF8-BA8B-E08F-D90A-C5D9CBC94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578" y="481919"/>
            <a:ext cx="10030742" cy="99173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th-TH" sz="6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ภาคผนวก</a:t>
            </a:r>
            <a:endParaRPr lang="en-US" sz="6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7" name="ตัวแทนเนื้อหา 3">
            <a:extLst>
              <a:ext uri="{FF2B5EF4-FFF2-40B4-BE49-F238E27FC236}">
                <a16:creationId xmlns:a16="http://schemas.microsoft.com/office/drawing/2014/main" id="{EE6643AD-D2F2-B484-543B-98E11074B4B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4280138"/>
              </p:ext>
            </p:extLst>
          </p:nvPr>
        </p:nvGraphicFramePr>
        <p:xfrm>
          <a:off x="2098505" y="2325396"/>
          <a:ext cx="9702634" cy="3343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7F967B33-DB20-25F1-BEEA-EE52CB2835D7}"/>
              </a:ext>
            </a:extLst>
          </p:cNvPr>
          <p:cNvSpPr txBox="1"/>
          <p:nvPr/>
        </p:nvSpPr>
        <p:spPr>
          <a:xfrm>
            <a:off x="2352320" y="1473654"/>
            <a:ext cx="41166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E7979"/>
              </a:buClr>
            </a:pPr>
            <a:r>
              <a:rPr lang="th-TH" sz="3600" b="1" dirty="0"/>
              <a:t>จะประกอบไปด้วย 11 หัวข้อ ดังนี้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10941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AECE4093-A7B0-CD04-4BC4-5A9D5676D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356" y="1684592"/>
            <a:ext cx="8912225" cy="1281112"/>
          </a:xfrm>
        </p:spPr>
        <p:txBody>
          <a:bodyPr>
            <a:normAutofit/>
          </a:bodyPr>
          <a:lstStyle/>
          <a:p>
            <a:r>
              <a:rPr lang="th-TH" sz="7200" b="1" dirty="0"/>
              <a:t>ปัญหาที่พบในการตรวจหลักสูตร</a:t>
            </a:r>
            <a:endParaRPr lang="th-TH" sz="7200" dirty="0"/>
          </a:p>
        </p:txBody>
      </p:sp>
    </p:spTree>
    <p:extLst>
      <p:ext uri="{BB962C8B-B14F-4D97-AF65-F5344CB8AC3E}">
        <p14:creationId xmlns:p14="http://schemas.microsoft.com/office/powerpoint/2010/main" val="30176709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726FE44-9B70-6BBF-D290-CE88CA8F8F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6" name="ตัวยึดเนื้อหา 6">
            <a:extLst>
              <a:ext uri="{FF2B5EF4-FFF2-40B4-BE49-F238E27FC236}">
                <a16:creationId xmlns:a16="http://schemas.microsoft.com/office/drawing/2014/main" id="{435580E2-C7CB-091F-0F89-7963239584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850972"/>
              </p:ext>
            </p:extLst>
          </p:nvPr>
        </p:nvGraphicFramePr>
        <p:xfrm>
          <a:off x="1999488" y="1352582"/>
          <a:ext cx="9261284" cy="5288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4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9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925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หัวข้อ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ปัญหาที่พบในการตรวจหลักสูตร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46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ใบสรุปขั้นตอนการเสนอหลักสูตร</a:t>
                      </a:r>
                      <a:endParaRPr lang="en-US" sz="28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ไม่ได้ระบุครั้งที่ของการประชุมในแต่ละขั้นตอน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4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หมวดที่ 1</a:t>
                      </a:r>
                      <a:endParaRPr lang="en-US" sz="28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ข้อมูลทั่วไป </a:t>
                      </a:r>
                      <a:endParaRPr lang="en-US" sz="28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2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- รหัสและชื่อหลักสูตร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ไม่มีการระบุรหัสหลักสูตร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77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- ชื่อ นามสกุล ตำแหน่ง และคุณวุฒิการศึกษาของอาจารย์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คุณวุฒิของอาจารย์ผู้รับผิดชอบหลักสูตร ชื่อสถาบันการศึกษา ปี พ.ศ. ที่สำเร็จการศึกษา ไม่ถูกต้อง และไม่ตรงกันทุกแห่งในเล่มหลักสูตร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70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- สถานการณ์ภายนอกหรือการพัฒนาที่จำเป็นต้องนำมาพิจารณาในการวางแผนหลักสูตร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สถานการณ์ภายนอกที่ควรนำมาพิจารณา ดังนี้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Thailand 4.0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- การเรียนรู้ในศตวรรษ ที่ 21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- แผนพัฒนาเศรษฐกิจและสังคม ฉบับที่ 12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B9F67042-28C3-04E7-B3AE-38B28D024787}"/>
              </a:ext>
            </a:extLst>
          </p:cNvPr>
          <p:cNvSpPr txBox="1">
            <a:spLocks/>
          </p:cNvSpPr>
          <p:nvPr/>
        </p:nvSpPr>
        <p:spPr>
          <a:xfrm>
            <a:off x="2024063" y="3571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altLang="th-TH" b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 มคอ.2 รายละเอียดของหลักสูตร</a:t>
            </a:r>
            <a:r>
              <a:rPr lang="en-US" altLang="th-TH" b="1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alt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268929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ัวยึดเนื้อหา 6">
            <a:extLst>
              <a:ext uri="{FF2B5EF4-FFF2-40B4-BE49-F238E27FC236}">
                <a16:creationId xmlns:a16="http://schemas.microsoft.com/office/drawing/2014/main" id="{5F6B0411-1D4C-97C0-C503-8CE36BE518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535473"/>
              </p:ext>
            </p:extLst>
          </p:nvPr>
        </p:nvGraphicFramePr>
        <p:xfrm>
          <a:off x="1645921" y="1785938"/>
          <a:ext cx="8707756" cy="3383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1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8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703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หัวข้อ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ปัญหาที่พบในการตรวจหลักสูตร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2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หมวดที่ 2</a:t>
                      </a:r>
                      <a:endParaRPr lang="en-US" sz="28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ข้อมูลเฉพาะของหลักสูตร </a:t>
                      </a:r>
                      <a:endParaRPr lang="en-US" sz="28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-</a:t>
                      </a:r>
                      <a:endParaRPr lang="en-US" sz="280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11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80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1.  ปรัชญา ความสำคัญ และวัตถุประสงค์ของหลักสูตร</a:t>
                      </a:r>
                      <a:r>
                        <a:rPr lang="en-US" sz="28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1.1 ปรัชญา ความสำคัญ</a:t>
                      </a:r>
                      <a:r>
                        <a:rPr lang="en-US" sz="28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1.2 วัตถุประสงค์ของหลักสูตร </a:t>
                      </a:r>
                      <a:endParaRPr lang="en-US" sz="28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ระบุหัวข้อผิด ไม่เป็นไปตาม </a:t>
                      </a:r>
                      <a:r>
                        <a:rPr lang="th-TH" sz="2800" dirty="0" err="1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มคอ.</a:t>
                      </a:r>
                      <a:r>
                        <a:rPr lang="th-TH" sz="28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2</a:t>
                      </a:r>
                      <a:endParaRPr lang="en-US" sz="28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BE14BFE0-47A8-6FD0-46CD-5B97B60D1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063" y="357188"/>
            <a:ext cx="8229600" cy="1143000"/>
          </a:xfrm>
        </p:spPr>
        <p:txBody>
          <a:bodyPr/>
          <a:lstStyle/>
          <a:p>
            <a:r>
              <a:rPr lang="th-TH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 มคอ.2 รายละเอียดของหลักสูตร</a:t>
            </a:r>
            <a:r>
              <a:rPr lang="en-US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alt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ชื่อเรื่อง 1">
            <a:extLst>
              <a:ext uri="{FF2B5EF4-FFF2-40B4-BE49-F238E27FC236}">
                <a16:creationId xmlns:a16="http://schemas.microsoft.com/office/drawing/2014/main" id="{A3D6E36D-C09E-16A4-B6F2-21AFB0E57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063" y="357188"/>
            <a:ext cx="8229600" cy="1143000"/>
          </a:xfrm>
        </p:spPr>
        <p:txBody>
          <a:bodyPr/>
          <a:lstStyle/>
          <a:p>
            <a:r>
              <a:rPr lang="th-TH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 มคอ.2 รายละเอียดของหลักสูตร</a:t>
            </a:r>
            <a:r>
              <a:rPr lang="en-US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alt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ตัวยึดเนื้อหา 6">
            <a:extLst>
              <a:ext uri="{FF2B5EF4-FFF2-40B4-BE49-F238E27FC236}">
                <a16:creationId xmlns:a16="http://schemas.microsoft.com/office/drawing/2014/main" id="{A0EBA42B-B2C9-EF55-63D1-BDEE00D1655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81189" y="1357313"/>
          <a:ext cx="8472487" cy="4616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4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54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หัวข้อ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ปัญหาที่พบในการตรวจหลักสูตร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หมวดที่ 3</a:t>
                      </a:r>
                      <a:endParaRPr lang="en-US" sz="28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Calibri"/>
                          <a:ea typeface="MS Mincho"/>
                          <a:cs typeface="TH SarabunPSK"/>
                        </a:rPr>
                        <a:t>ระบบการจัดการศึกษา การดำเนินการ และโครงสร้างของหลักสูตร</a:t>
                      </a:r>
                      <a:r>
                        <a:rPr lang="en-US" sz="2800" b="1" dirty="0">
                          <a:latin typeface="TH SarabunPSK"/>
                          <a:ea typeface="MS Mincho"/>
                          <a:cs typeface="Angsana New"/>
                        </a:rPr>
                        <a:t> </a:t>
                      </a:r>
                      <a:endParaRPr lang="en-US" sz="2800" b="1" dirty="0">
                        <a:latin typeface="Calibri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TH SarabunPSK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14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8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Calibri"/>
                          <a:ea typeface="MS Mincho"/>
                          <a:cs typeface="TH SarabunPSK"/>
                        </a:rPr>
                        <a:t>- คุณสมบัติของผู้เข้าศึกษา</a:t>
                      </a:r>
                      <a:endParaRPr lang="en-US" sz="2800" dirty="0">
                        <a:latin typeface="Calibri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Calibri"/>
                          <a:ea typeface="MS Mincho"/>
                          <a:cs typeface="TH SarabunPSK"/>
                        </a:rPr>
                        <a:t>ระบุไม่ครบถ้วน หรือ ไม่ถูกต้อง ไม่เป็นไปตามเกณฑ์มาตรฐานหลักสูตรฯ</a:t>
                      </a:r>
                      <a:endParaRPr lang="en-US" sz="2800" dirty="0">
                        <a:latin typeface="Calibri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14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8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Calibri"/>
                          <a:ea typeface="MS Mincho"/>
                          <a:cs typeface="TH SarabunPSK"/>
                        </a:rPr>
                        <a:t>- แผนการรับนักศึกษาและผู้สำเร็จการศึกษาในระยะ  5 ปี</a:t>
                      </a:r>
                      <a:endParaRPr lang="en-US" sz="2800" dirty="0">
                        <a:latin typeface="Calibri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Calibri"/>
                          <a:ea typeface="MS Mincho"/>
                          <a:cs typeface="TH SarabunPSK"/>
                        </a:rPr>
                        <a:t>ผลรวมของจำนวนรับไม่ถูกต้อง</a:t>
                      </a:r>
                      <a:endParaRPr lang="en-US" sz="2800" dirty="0">
                        <a:latin typeface="Calibri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01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โครงสร้างหลักสูตร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 โครงสร้างหลักสูตร ไม่เป็นไปตามเกณฑ์มาตรฐาน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ชื่อเรื่อง 1">
            <a:extLst>
              <a:ext uri="{FF2B5EF4-FFF2-40B4-BE49-F238E27FC236}">
                <a16:creationId xmlns:a16="http://schemas.microsoft.com/office/drawing/2014/main" id="{2861DF06-AF41-1389-CACC-930A2DF6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063" y="357188"/>
            <a:ext cx="8229600" cy="1143000"/>
          </a:xfrm>
        </p:spPr>
        <p:txBody>
          <a:bodyPr/>
          <a:lstStyle/>
          <a:p>
            <a:r>
              <a:rPr lang="th-TH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 มคอ.2 รายละเอียดของหลักสูตร</a:t>
            </a:r>
            <a:r>
              <a:rPr lang="en-US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alt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ตัวยึดเนื้อหา 6">
            <a:extLst>
              <a:ext uri="{FF2B5EF4-FFF2-40B4-BE49-F238E27FC236}">
                <a16:creationId xmlns:a16="http://schemas.microsoft.com/office/drawing/2014/main" id="{A62048D2-8A10-C916-C42A-6249420EFD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81189" y="1357314"/>
          <a:ext cx="8472487" cy="5106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4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52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หัวข้อ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ปัญหาที่พบในการตรวจหลักสูตร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หมวดที่ 3</a:t>
                      </a:r>
                      <a:endParaRPr lang="en-US" sz="28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ระบบการจัดการศึกษา การดำเนินการ และโครงสร้างของหลักสูตร</a:t>
                      </a:r>
                      <a:r>
                        <a:rPr lang="en-US" sz="28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 </a:t>
                      </a:r>
                      <a:r>
                        <a:rPr lang="th-TH" sz="28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 (ต่อ)</a:t>
                      </a:r>
                      <a:endParaRPr lang="en-US" sz="28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TH SarabunPSK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14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8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โครงสร้างหลักสูตร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</a:t>
                      </a:r>
                      <a:r>
                        <a:rPr lang="th-TH" sz="2800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จำนวนหน่วย</a:t>
                      </a:r>
                      <a:r>
                        <a:rPr lang="th-TH" sz="2800" kern="1200" dirty="0" err="1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กิตรวม</a:t>
                      </a:r>
                      <a:r>
                        <a:rPr lang="th-TH" sz="2800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ตลอดหลักสูตร มากเกินไป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21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8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ชื่อรายวิชาภาษาไทยในโครงสร้าง ไม่ตรงกับหน้าคำอธิบายรายวิชา หรือหน้าอื่น ๆ ในเล่มหลักสูตร 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00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ชื่อรายวิชาภาษาอังกฤษ ไม่ตรงกับหน้าคำอธิบายรายวิชา หรือหน้าอื่น ๆ ในเล่มหลักสูตร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ชื่อเรื่อง 1">
            <a:extLst>
              <a:ext uri="{FF2B5EF4-FFF2-40B4-BE49-F238E27FC236}">
                <a16:creationId xmlns:a16="http://schemas.microsoft.com/office/drawing/2014/main" id="{7FC5ACD1-B12B-AB38-F99D-E736CBB5F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063" y="357188"/>
            <a:ext cx="8229600" cy="1143000"/>
          </a:xfrm>
        </p:spPr>
        <p:txBody>
          <a:bodyPr/>
          <a:lstStyle/>
          <a:p>
            <a:r>
              <a:rPr lang="th-TH" altLang="th-TH" b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 มคอ.2 รายละเอียดของหลักสูตร</a:t>
            </a:r>
            <a:r>
              <a:rPr lang="en-US" altLang="th-TH" b="1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alt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ตัวยึดเนื้อหา 6">
            <a:extLst>
              <a:ext uri="{FF2B5EF4-FFF2-40B4-BE49-F238E27FC236}">
                <a16:creationId xmlns:a16="http://schemas.microsoft.com/office/drawing/2014/main" id="{7F8168E4-24BC-EA1F-BB88-119EBB04E0B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81189" y="1357314"/>
          <a:ext cx="8472487" cy="5191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4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57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หัวข้อ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ปัญหาที่พบในการตรวจหลักสูตร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หมวดที่ 3</a:t>
                      </a:r>
                      <a:endParaRPr lang="en-US" sz="28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ระบบการจัดการศึกษา การดำเนินการ และโครงสร้างของหลักสูตร</a:t>
                      </a:r>
                      <a:r>
                        <a:rPr lang="en-US" sz="28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 </a:t>
                      </a:r>
                      <a:r>
                        <a:rPr lang="th-TH" sz="28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 (ต่อ)</a:t>
                      </a:r>
                      <a:endParaRPr lang="en-US" sz="28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TH SarabunPSK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5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8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โครงสร้างหลักสูตร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h-TH" sz="2800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จำนวนหน่วย</a:t>
                      </a:r>
                      <a:r>
                        <a:rPr lang="th-TH" sz="2800" kern="1200" dirty="0" err="1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กิต</a:t>
                      </a:r>
                      <a:r>
                        <a:rPr lang="th-TH" sz="2800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ไม่ตรงกับหน้าคำอธิบายรายวิชา หรือหน้าอื่น ๆ ในเล่มหลักสูตร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42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8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</a:t>
                      </a:r>
                      <a:r>
                        <a:rPr lang="th-TH" sz="2800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แผนการศึกษา ระบุรายวิชาไม่ครบตามโครงสร้างหลักสูตร หรือ ระบุจำนวนหน่วยกิ</a:t>
                      </a:r>
                      <a:r>
                        <a:rPr lang="th-TH" sz="2800" kern="1200" dirty="0" err="1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ตผิด</a:t>
                      </a:r>
                      <a:r>
                        <a:rPr lang="th-TH" sz="2800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ยอดรวมของจำนวนหน่วย</a:t>
                      </a:r>
                      <a:r>
                        <a:rPr lang="th-TH" sz="2800" kern="1200" dirty="0" err="1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กิต</a:t>
                      </a:r>
                      <a:r>
                        <a:rPr lang="th-TH" sz="2800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ในแผนการศึกษาไม่ตรงกับจำนวนหน่วย</a:t>
                      </a:r>
                      <a:r>
                        <a:rPr lang="th-TH" sz="2800" kern="1200" dirty="0" err="1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กิตรวมต</a:t>
                      </a:r>
                      <a:r>
                        <a:rPr lang="th-TH" sz="2800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ลอดหลักสูตร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r>
                        <a:rPr lang="th-TH" sz="2800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การจัดแผนการศึกษา ไม่สอดคล้องกับรหัสรายวิชา ไม่สัมพันธ์ กับชั้นปีที่กำหนดให้เรียน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ชื่อเรื่อง 1">
            <a:extLst>
              <a:ext uri="{FF2B5EF4-FFF2-40B4-BE49-F238E27FC236}">
                <a16:creationId xmlns:a16="http://schemas.microsoft.com/office/drawing/2014/main" id="{8CEB256A-0563-AE4C-58C4-DD9B732CD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063" y="357188"/>
            <a:ext cx="8229600" cy="1143000"/>
          </a:xfrm>
        </p:spPr>
        <p:txBody>
          <a:bodyPr/>
          <a:lstStyle/>
          <a:p>
            <a:r>
              <a:rPr lang="th-TH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 มคอ.2 รายละเอียดของหลักสูตร</a:t>
            </a:r>
            <a:r>
              <a:rPr lang="en-US" alt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alt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ตัวยึดเนื้อหา 6">
            <a:extLst>
              <a:ext uri="{FF2B5EF4-FFF2-40B4-BE49-F238E27FC236}">
                <a16:creationId xmlns:a16="http://schemas.microsoft.com/office/drawing/2014/main" id="{92B61DE5-ABE3-DB66-45EE-7C6F6CBB9C6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81189" y="1357313"/>
          <a:ext cx="8472487" cy="4358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4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45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หัวข้อ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ปัญหาที่พบในการตรวจหลักสูตร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6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หมวดที่ 3</a:t>
                      </a:r>
                      <a:endParaRPr lang="en-US" sz="28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ระบบการจัดการศึกษา การดำเนินการ และโครงสร้างของหลักสูตร</a:t>
                      </a:r>
                      <a:r>
                        <a:rPr lang="en-US" sz="28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 </a:t>
                      </a:r>
                      <a:r>
                        <a:rPr lang="th-TH" sz="28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 (ต่อ)</a:t>
                      </a:r>
                      <a:endParaRPr lang="en-US" sz="28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TH SarabunPSK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26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800" dirty="0">
                        <a:latin typeface="Calibri"/>
                        <a:ea typeface="MS Mincho"/>
                        <a:cs typeface="TH SarabunPS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>
                          <a:latin typeface="Calibri"/>
                          <a:ea typeface="MS Mincho"/>
                          <a:cs typeface="TH SarabunPSK"/>
                        </a:rPr>
                        <a:t>- ชื่อ นามสกุล ตำแหน่ง และคุณวุฒิการศึกษาของอาจารย์</a:t>
                      </a:r>
                      <a:endParaRPr lang="en-US" sz="2800">
                        <a:latin typeface="Calibri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>
                          <a:latin typeface="Calibri"/>
                          <a:ea typeface="MS Mincho"/>
                          <a:cs typeface="TH SarabunPSK"/>
                        </a:rPr>
                        <a:t>- คุณวุฒิของอาจารย์ผู้รับผิดชอบหลักสูตร ชื่อสถาบันการศึกษา ปี พ.ศ. ที่สำเร็จการศึกษา ไม่ถูกต้อง และไม่ตรงกันทุกแห่งในเล่มหลักสูตร</a:t>
                      </a:r>
                      <a:endParaRPr lang="en-US" sz="2800">
                        <a:latin typeface="Calibri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19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800">
                        <a:latin typeface="Calibri"/>
                        <a:ea typeface="MS Mincho"/>
                        <a:cs typeface="TH SarabunPS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>
                          <a:latin typeface="Calibri"/>
                          <a:ea typeface="MS Mincho"/>
                          <a:cs typeface="TH SarabunPSK"/>
                        </a:rPr>
                        <a:t>- ชื่อ นามสกุล ตำแหน่ง และคุณวุฒิการศึกษาของอาจารย์ประจำหลักสูตร</a:t>
                      </a:r>
                      <a:endParaRPr lang="en-US" sz="2800">
                        <a:latin typeface="Calibri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Calibri"/>
                          <a:ea typeface="MS Mincho"/>
                          <a:cs typeface="TH SarabunPSK"/>
                        </a:rPr>
                        <a:t>- คุณวุฒิของอาจารย์ ปี พ.ศ. ที่สำเร็จการศึกษา ไม่ถูกต้อง และไม่ตรงกันทุกแห่งในเล่มหลักสูตร</a:t>
                      </a:r>
                      <a:endParaRPr lang="en-US" sz="2800" dirty="0">
                        <a:latin typeface="Calibri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76A8C2B-11A3-AD2B-5F9B-EC8FF83EA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279781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จุดที่มักจะเขียนผิดพลาดในเล่มรายละเอียดหลักสูตร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AD2F30B-B0A5-2AF6-C846-6E5DED162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992" y="1597153"/>
            <a:ext cx="10796016" cy="4608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หลักสูตรใหม่ / หลักสูตรปรับปรุง พ.ศ. ....</a:t>
            </a:r>
          </a:p>
          <a:p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(ระบุปี พ.ศ. เดียวกับปีที่เปิดรับนักศึกษา)</a:t>
            </a:r>
          </a:p>
          <a:p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(ให้ระบุเลขปี พ.ศ. เดียวกับปีการศึกษาที่เริ่มรับนักศึกษา โดยข้อมูลจะต้องตรงกับที่ระบุใน องค์ประกอบที่ 1 ข้อ 7 สถานภาพของหลักสูตรและการพิจารณาอนุมัติ/เห็นชอบ เช่น กำหนดเปิดสอน ภาคการศึกษาที่ 1 ปีการศึกษา 2568 </a:t>
            </a:r>
          </a:p>
          <a:p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ดังนั้น หน้าปกหลักสูตร จะต้องระบุ เป็น พ.ศ. 2568 เป็นต้น)</a:t>
            </a:r>
          </a:p>
        </p:txBody>
      </p:sp>
    </p:spTree>
    <p:extLst>
      <p:ext uri="{BB962C8B-B14F-4D97-AF65-F5344CB8AC3E}">
        <p14:creationId xmlns:p14="http://schemas.microsoft.com/office/powerpoint/2010/main" val="26627388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ชื่อเรื่อง 1">
            <a:extLst>
              <a:ext uri="{FF2B5EF4-FFF2-40B4-BE49-F238E27FC236}">
                <a16:creationId xmlns:a16="http://schemas.microsoft.com/office/drawing/2014/main" id="{AA977989-98D3-BE70-2806-2D3E882D4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063" y="357188"/>
            <a:ext cx="8229600" cy="1143000"/>
          </a:xfrm>
        </p:spPr>
        <p:txBody>
          <a:bodyPr/>
          <a:lstStyle/>
          <a:p>
            <a:r>
              <a:rPr lang="th-TH" altLang="th-TH" b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 มคอ.2 รายละเอียดของหลักสูตร</a:t>
            </a:r>
            <a:r>
              <a:rPr lang="en-US" altLang="th-TH" b="1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alt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ตัวยึดเนื้อหา 6">
            <a:extLst>
              <a:ext uri="{FF2B5EF4-FFF2-40B4-BE49-F238E27FC236}">
                <a16:creationId xmlns:a16="http://schemas.microsoft.com/office/drawing/2014/main" id="{FDD0665E-68AB-09E2-431D-3956751E459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81189" y="1357313"/>
          <a:ext cx="8472487" cy="4358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4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45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หัวข้อ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ปัญหาที่พบในการตรวจหลักสูตร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6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หมวดที่ 3</a:t>
                      </a:r>
                      <a:endParaRPr lang="en-US" sz="28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ระบบการจัดการศึกษา การดำเนินการ และโครงสร้างของหลักสูตร</a:t>
                      </a:r>
                      <a:r>
                        <a:rPr lang="en-US" sz="28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 </a:t>
                      </a:r>
                      <a:r>
                        <a:rPr lang="th-TH" sz="28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 (ต่อ)</a:t>
                      </a:r>
                      <a:endParaRPr lang="en-US" sz="28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TH SarabunPSK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26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800" dirty="0">
                        <a:latin typeface="Calibri"/>
                        <a:ea typeface="MS Mincho"/>
                        <a:cs typeface="TH SarabunPS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>
                          <a:latin typeface="Calibri"/>
                          <a:ea typeface="MS Mincho"/>
                          <a:cs typeface="TH SarabunPSK"/>
                        </a:rPr>
                        <a:t>- ชื่อ นามสกุล ตำแหน่ง และคุณวุฒิการศึกษาของอาจารย์</a:t>
                      </a:r>
                      <a:endParaRPr lang="en-US" sz="2800">
                        <a:latin typeface="Calibri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>
                          <a:latin typeface="Calibri"/>
                          <a:ea typeface="MS Mincho"/>
                          <a:cs typeface="TH SarabunPSK"/>
                        </a:rPr>
                        <a:t>- คุณวุฒิของอาจารย์ผู้รับผิดชอบหลักสูตร ชื่อสถาบันการศึกษา ปี พ.ศ. ที่สำเร็จการศึกษา ไม่ถูกต้อง และไม่ตรงกันทุกแห่งในเล่มหลักสูตร</a:t>
                      </a:r>
                      <a:endParaRPr lang="en-US" sz="2800">
                        <a:latin typeface="Calibri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19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800">
                        <a:latin typeface="Calibri"/>
                        <a:ea typeface="MS Mincho"/>
                        <a:cs typeface="TH SarabunPS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>
                          <a:latin typeface="Calibri"/>
                          <a:ea typeface="MS Mincho"/>
                          <a:cs typeface="TH SarabunPSK"/>
                        </a:rPr>
                        <a:t>- ชื่อ นามสกุล ตำแหน่ง และคุณวุฒิการศึกษาของอาจารย์ประจำหลักสูตร</a:t>
                      </a:r>
                      <a:endParaRPr lang="en-US" sz="2800">
                        <a:latin typeface="Calibri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Calibri"/>
                          <a:ea typeface="MS Mincho"/>
                          <a:cs typeface="TH SarabunPSK"/>
                        </a:rPr>
                        <a:t>- คุณวุฒิของอาจารย์ ปี พ.ศ. ที่สำเร็จการศึกษา ไม่ถูกต้อง และไม่ตรงกันทุกแห่งในเล่มหลักสูตร</a:t>
                      </a:r>
                      <a:endParaRPr lang="en-US" sz="2800" dirty="0">
                        <a:latin typeface="Calibri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ชื่อเรื่อง 1">
            <a:extLst>
              <a:ext uri="{FF2B5EF4-FFF2-40B4-BE49-F238E27FC236}">
                <a16:creationId xmlns:a16="http://schemas.microsoft.com/office/drawing/2014/main" id="{8EBE29C3-121F-FDBE-B6BF-CA9D648AE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063" y="357188"/>
            <a:ext cx="8229600" cy="1143000"/>
          </a:xfrm>
        </p:spPr>
        <p:txBody>
          <a:bodyPr/>
          <a:lstStyle/>
          <a:p>
            <a:r>
              <a:rPr lang="th-TH" altLang="th-TH" b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 มคอ.2 รายละเอียดของหลักสูตร</a:t>
            </a:r>
            <a:r>
              <a:rPr lang="en-US" altLang="th-TH" b="1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alt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ตัวยึดเนื้อหา 6">
            <a:extLst>
              <a:ext uri="{FF2B5EF4-FFF2-40B4-BE49-F238E27FC236}">
                <a16:creationId xmlns:a16="http://schemas.microsoft.com/office/drawing/2014/main" id="{000C81C6-2A60-0E22-31DB-E808A558972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11350" y="1352551"/>
          <a:ext cx="8472488" cy="4497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4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51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หัวข้อ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ปัญหาที่พบในการตรวจหลักสูตร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หมวดที่ 4</a:t>
                      </a:r>
                      <a:endParaRPr lang="en-US" sz="28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ผลการเรียนรู้ กลยุทธ์การสอน และประเมินผล </a:t>
                      </a:r>
                      <a:endParaRPr lang="en-US" sz="28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TH SarabunPSK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51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800">
                        <a:latin typeface="Calibri"/>
                        <a:ea typeface="MS Mincho"/>
                        <a:cs typeface="TH SarabunPS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แผนที่แสดงการกระจายความรับผิดชอบมาตรฐานผลการเรียนรู้จากหลักสูตรสู่รายวิชา</a:t>
                      </a:r>
                      <a:endParaRPr lang="en-US" sz="28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- แผนที่แสดงการกระจายความรับผิดชอบมาตรฐานผลการเรียนรู้จากหลักสูตรสู่รายวิชา ของหมวดวิชาศึกษาทั่วไป กลุ่มวิชาเฉพาะ กลุ่มวิชาแกน ไม่ครบถ้วน-ไม่ถูกต้อง</a:t>
                      </a:r>
                      <a:endParaRPr lang="en-US" sz="28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- ปัจจุบันใช้ฉบับใหม่ที่ผ่านความเห็นชอบจากสภามหาวิทยาลัย  (5 ด้าน ๆ ละ 3 ข้อ)</a:t>
                      </a:r>
                      <a:endParaRPr lang="en-US" sz="28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ชื่อเรื่อง 1">
            <a:extLst>
              <a:ext uri="{FF2B5EF4-FFF2-40B4-BE49-F238E27FC236}">
                <a16:creationId xmlns:a16="http://schemas.microsoft.com/office/drawing/2014/main" id="{9EACC698-267F-F148-C6EF-EA0E17086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063" y="357188"/>
            <a:ext cx="8229600" cy="1143000"/>
          </a:xfrm>
        </p:spPr>
        <p:txBody>
          <a:bodyPr/>
          <a:lstStyle/>
          <a:p>
            <a:r>
              <a:rPr lang="th-TH" altLang="th-TH" b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 มคอ.2 รายละเอียดของหลักสูตร</a:t>
            </a:r>
            <a:r>
              <a:rPr lang="en-US" altLang="th-TH" b="1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alt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ตัวยึดเนื้อหา 6">
            <a:extLst>
              <a:ext uri="{FF2B5EF4-FFF2-40B4-BE49-F238E27FC236}">
                <a16:creationId xmlns:a16="http://schemas.microsoft.com/office/drawing/2014/main" id="{E19E4F1B-47AE-8A14-F9F6-D3F10FC35DD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11350" y="1352551"/>
          <a:ext cx="8472488" cy="4497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7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3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51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หัวข้อ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ปัญหาที่พบในการตรวจหลักสูตร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หมวดที่ 5</a:t>
                      </a:r>
                      <a:endParaRPr lang="en-US" sz="28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หลักเกณฑ์ในการประเมินผลนักศึกษา </a:t>
                      </a:r>
                      <a:endParaRPr lang="en-US" sz="28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TH SarabunPSK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51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800">
                        <a:latin typeface="Calibri"/>
                        <a:ea typeface="MS Mincho"/>
                        <a:cs typeface="TH SarabunPS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เกณฑ์การสำเร็จการศึกษาตามหลักสูตร</a:t>
                      </a:r>
                      <a:endParaRPr lang="en-US" sz="28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ระดับปริญญาตรี -</a:t>
                      </a:r>
                      <a:endParaRPr lang="en-US" sz="28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ระดับปริญญาโท</a:t>
                      </a:r>
                      <a:r>
                        <a:rPr lang="th-TH" sz="28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 </a:t>
                      </a:r>
                      <a:r>
                        <a:rPr lang="en-US" sz="28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– </a:t>
                      </a:r>
                      <a:r>
                        <a:rPr lang="th-TH" sz="28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เกณฑ์การสำเร็จการศึกษาตามหลักสูตร ไม่ระบุให้เป็นไปตามเกณฑ์มาตรฐานหลักสูตร และไม่ครบถ้วนตามแผนการศึกษา</a:t>
                      </a:r>
                      <a:endParaRPr lang="en-US" sz="28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ระดับปริญญาเอก</a:t>
                      </a:r>
                      <a:r>
                        <a:rPr lang="th-TH" sz="28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 </a:t>
                      </a:r>
                      <a:r>
                        <a:rPr lang="en-US" sz="28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–</a:t>
                      </a:r>
                      <a:r>
                        <a:rPr lang="en-US" sz="28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 </a:t>
                      </a:r>
                      <a:r>
                        <a:rPr lang="th-TH" sz="28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เกณฑ์การสำเร็จการศึกษาตามหลักสูตร ไม่ระบุให้เป็นไปตามเกณฑ์มาตรฐานหลักสูตร และไม่ครบถ้วนตามแผนการศึกษา</a:t>
                      </a:r>
                      <a:endParaRPr lang="en-US" sz="28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ชื่อเรื่อง 1">
            <a:extLst>
              <a:ext uri="{FF2B5EF4-FFF2-40B4-BE49-F238E27FC236}">
                <a16:creationId xmlns:a16="http://schemas.microsoft.com/office/drawing/2014/main" id="{323A9957-B40C-AA05-C98B-4F09CD40C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063" y="357188"/>
            <a:ext cx="8229600" cy="1143000"/>
          </a:xfrm>
        </p:spPr>
        <p:txBody>
          <a:bodyPr/>
          <a:lstStyle/>
          <a:p>
            <a:r>
              <a:rPr lang="th-TH" altLang="th-TH" b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 มคอ.2 รายละเอียดของหลักสูตร</a:t>
            </a:r>
            <a:r>
              <a:rPr lang="en-US" altLang="th-TH" b="1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alt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ตัวยึดเนื้อหา 6">
            <a:extLst>
              <a:ext uri="{FF2B5EF4-FFF2-40B4-BE49-F238E27FC236}">
                <a16:creationId xmlns:a16="http://schemas.microsoft.com/office/drawing/2014/main" id="{9AC7BAA7-4935-0A3D-683F-BD5286C556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11350" y="1352551"/>
          <a:ext cx="8472488" cy="2535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7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3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68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หัวข้อ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ปัญหาที่พบในการตรวจหลักสูตร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8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หมวดที่ 6</a:t>
                      </a:r>
                      <a:endParaRPr lang="en-US" sz="28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การพัฒนาคณาจารย์ </a:t>
                      </a:r>
                      <a:endParaRPr lang="en-US" sz="28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TH SarabunPSK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26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800">
                        <a:latin typeface="Calibri"/>
                        <a:ea typeface="MS Mincho"/>
                        <a:cs typeface="TH SarabunPS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การพัฒนาคณาจารย์ </a:t>
                      </a:r>
                      <a:endParaRPr lang="en-US" sz="28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สามารถเลือก/เพิ่มเติมจากรูปแบบ การเตรียมการสำหรับอาจารย์ใหม่ และการพัฒนาได้</a:t>
                      </a:r>
                      <a:endParaRPr lang="en-US" sz="28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ชื่อเรื่อง 1">
            <a:extLst>
              <a:ext uri="{FF2B5EF4-FFF2-40B4-BE49-F238E27FC236}">
                <a16:creationId xmlns:a16="http://schemas.microsoft.com/office/drawing/2014/main" id="{279CA08D-58B4-4391-A4C6-A782A7202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063" y="500063"/>
            <a:ext cx="8229600" cy="1143000"/>
          </a:xfrm>
        </p:spPr>
        <p:txBody>
          <a:bodyPr/>
          <a:lstStyle/>
          <a:p>
            <a:r>
              <a:rPr lang="th-TH" altLang="th-TH" b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 มคอ.2 รายละเอียดของหลักสูตร</a:t>
            </a:r>
            <a:r>
              <a:rPr lang="en-US" altLang="th-TH" b="1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alt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ตัวยึดเนื้อหา 6">
            <a:extLst>
              <a:ext uri="{FF2B5EF4-FFF2-40B4-BE49-F238E27FC236}">
                <a16:creationId xmlns:a16="http://schemas.microsoft.com/office/drawing/2014/main" id="{6979CB98-ACAC-6883-D4FD-D03FACDE2AE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81189" y="1785938"/>
          <a:ext cx="8472487" cy="4393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1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1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44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หัวข้อ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ปัญหาที่พบในการตรวจหลักสูตร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หมวดที่ 7</a:t>
                      </a:r>
                      <a:endParaRPr lang="en-US" sz="28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การประกันคุณภาพหลักสูตร </a:t>
                      </a:r>
                      <a:endParaRPr lang="en-US" sz="28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kern="1200" dirty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หลักสูตร เขียนไม่ครบถ้วนทุกหัวข้อ</a:t>
                      </a:r>
                      <a:endParaRPr lang="en-US" sz="28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95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8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1</a:t>
                      </a:r>
                      <a:r>
                        <a:rPr lang="th-TH" sz="22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. การกำกับมาตรฐาน </a:t>
                      </a:r>
                      <a:endParaRPr lang="en-US" sz="22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2. </a:t>
                      </a:r>
                      <a:r>
                        <a:rPr lang="th-TH" sz="22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บัณฑิต </a:t>
                      </a:r>
                      <a:endParaRPr lang="en-US" sz="22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3. </a:t>
                      </a:r>
                      <a:r>
                        <a:rPr lang="th-TH" sz="22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นักศึกษา </a:t>
                      </a:r>
                      <a:endParaRPr lang="en-US" sz="22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4. </a:t>
                      </a:r>
                      <a:r>
                        <a:rPr lang="th-TH" sz="22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อาจารย์ </a:t>
                      </a:r>
                      <a:endParaRPr lang="en-US" sz="22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5. </a:t>
                      </a:r>
                      <a:r>
                        <a:rPr lang="th-TH" sz="22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หลักสูตร การเรียนการสอน การประเมินผู้เรียน </a:t>
                      </a:r>
                      <a:endParaRPr lang="en-US" sz="22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6. </a:t>
                      </a:r>
                      <a:r>
                        <a:rPr lang="th-TH" sz="22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สิ่งสนับสนุนการเรียนรู้ </a:t>
                      </a:r>
                      <a:endParaRPr lang="en-US" sz="22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7. ตัวบ่งชี้ผลการดำเนินงาน (</a:t>
                      </a:r>
                      <a:r>
                        <a:rPr lang="en-US" sz="22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Key Performance Indicators)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สิ่งสนับสนุนการเรียนรู้ </a:t>
                      </a:r>
                      <a:r>
                        <a:rPr lang="en-US" sz="22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- </a:t>
                      </a:r>
                      <a:r>
                        <a:rPr lang="th-TH" sz="2200" u="none" dirty="0">
                          <a:solidFill>
                            <a:srgbClr val="002060"/>
                          </a:solidFill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แบบรายงานข้อมูลจำนวนหนังสือใช้สำหรับปีการศึกษา </a:t>
                      </a:r>
                      <a:r>
                        <a:rPr lang="en-US" sz="2200" u="none" dirty="0">
                          <a:solidFill>
                            <a:srgbClr val="002060"/>
                          </a:solidFill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2560</a:t>
                      </a:r>
                      <a:r>
                        <a:rPr lang="en-US" sz="2200" b="1" u="none" dirty="0">
                          <a:solidFill>
                            <a:srgbClr val="002060"/>
                          </a:solidFill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 </a:t>
                      </a:r>
                      <a:r>
                        <a:rPr lang="th-TH" sz="22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ข้อมูล ณ วันที่ 1 กุมภาพันธ์ 2560</a:t>
                      </a:r>
                      <a:endParaRPr lang="en-US" sz="22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- ตัวบ่งชี้ผลการดำเนินงาน (</a:t>
                      </a:r>
                      <a:r>
                        <a:rPr lang="en-US" sz="22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Key Performance Indicators) </a:t>
                      </a:r>
                      <a:r>
                        <a:rPr lang="th-TH" sz="22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ใช้ข้อมูลใหม่ 10 ข้อ</a:t>
                      </a:r>
                      <a:endParaRPr lang="en-US" sz="22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ชื่อเรื่อง 1">
            <a:extLst>
              <a:ext uri="{FF2B5EF4-FFF2-40B4-BE49-F238E27FC236}">
                <a16:creationId xmlns:a16="http://schemas.microsoft.com/office/drawing/2014/main" id="{0FB014D0-A07E-9298-66F3-9D04B6727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063" y="500063"/>
            <a:ext cx="8229600" cy="1143000"/>
          </a:xfrm>
        </p:spPr>
        <p:txBody>
          <a:bodyPr/>
          <a:lstStyle/>
          <a:p>
            <a:r>
              <a:rPr lang="th-TH" altLang="th-TH" b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 มคอ.2 รายละเอียดของหลักสูตร</a:t>
            </a:r>
            <a:r>
              <a:rPr lang="en-US" altLang="th-TH" b="1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alt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ตัวยึดเนื้อหา 6">
            <a:extLst>
              <a:ext uri="{FF2B5EF4-FFF2-40B4-BE49-F238E27FC236}">
                <a16:creationId xmlns:a16="http://schemas.microsoft.com/office/drawing/2014/main" id="{385E4AF0-8659-7DAB-DC1E-578CBDC281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81189" y="1785938"/>
          <a:ext cx="8472487" cy="4358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1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45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หัวข้อ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ปัญหาที่พบในการตรวจหลักสูตร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13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หมวดที่ </a:t>
                      </a:r>
                      <a:r>
                        <a:rPr lang="en-US" sz="28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Calibri"/>
                          <a:ea typeface="MS Mincho"/>
                          <a:cs typeface="TH SarabunPSK"/>
                        </a:rPr>
                        <a:t>การประเมินและปรับปรุงการดำเนินการของหลักสูตร</a:t>
                      </a:r>
                      <a:endParaRPr lang="en-US" sz="2800" b="1" dirty="0">
                        <a:latin typeface="Calibri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Calibri"/>
                          <a:ea typeface="MS Mincho"/>
                          <a:cs typeface="TH SarabunPSK"/>
                        </a:rPr>
                        <a:t>ขึ้นอยู่กับแต่ละหลักสูตร</a:t>
                      </a:r>
                      <a:endParaRPr lang="en-US" sz="2800" dirty="0">
                        <a:latin typeface="Calibri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39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เอกสารแนบ 1</a:t>
                      </a:r>
                      <a:endParaRPr lang="en-US" sz="28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ตารางเปรียบเทียบโครงสร้างหลักสูตร กับ เกณฑ์มาตรฐานหลักสูตรเกณฑ์มาตรฐานหลักสูตร </a:t>
                      </a:r>
                      <a:r>
                        <a:rPr lang="en-US" sz="28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–</a:t>
                      </a:r>
                      <a:r>
                        <a:rPr lang="th-TH" sz="28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 โครงสร้างหลักสูตรเดิม - โครงสร้างหลักสูตรใหม่</a:t>
                      </a:r>
                      <a:endParaRPr lang="en-US" sz="28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จำนวนหน่วย</a:t>
                      </a:r>
                      <a:r>
                        <a:rPr lang="th-TH" sz="2800" dirty="0" err="1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กิต</a:t>
                      </a:r>
                      <a:r>
                        <a:rPr lang="th-TH" sz="28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 ไม่ตรง</a:t>
                      </a:r>
                      <a:endParaRPr lang="en-US" sz="28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ชื่อเรื่อง 1">
            <a:extLst>
              <a:ext uri="{FF2B5EF4-FFF2-40B4-BE49-F238E27FC236}">
                <a16:creationId xmlns:a16="http://schemas.microsoft.com/office/drawing/2014/main" id="{E2C3B89C-9171-70AE-B9B0-A6513AF83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063" y="285750"/>
            <a:ext cx="8229600" cy="1143000"/>
          </a:xfrm>
        </p:spPr>
        <p:txBody>
          <a:bodyPr/>
          <a:lstStyle/>
          <a:p>
            <a:r>
              <a:rPr lang="th-TH" altLang="th-TH" sz="40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 มคอ.2 รายละเอียดของหลักสูตร</a:t>
            </a:r>
            <a:r>
              <a:rPr lang="en-US" altLang="th-TH" sz="4000" b="1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altLang="th-TH" sz="4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ตัวยึดเนื้อหา 6">
            <a:extLst>
              <a:ext uri="{FF2B5EF4-FFF2-40B4-BE49-F238E27FC236}">
                <a16:creationId xmlns:a16="http://schemas.microsoft.com/office/drawing/2014/main" id="{A4806780-C0FF-B98C-65D6-ADFBC91BF4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81189" y="1214438"/>
          <a:ext cx="8472487" cy="4849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1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58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หัวข้อ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ปัญหาที่พบในการตรวจหลักสูตร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56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เอกสารแนบ </a:t>
                      </a:r>
                      <a:r>
                        <a:rPr lang="en-US" sz="28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ตารางเปรียบเทียบรายละเอียด ตามโครงสร้างหลักสูตรเก่า </a:t>
                      </a:r>
                      <a:r>
                        <a:rPr lang="en-US" sz="28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–</a:t>
                      </a:r>
                      <a:r>
                        <a:rPr lang="th-TH" sz="28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 หลักสูตรใหม่</a:t>
                      </a:r>
                      <a:endParaRPr lang="en-US" sz="28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- รายวิชาในโครงสร้างหลักสูตรใหม่ (ชื่อรายวิชา จำนวนหน่วย</a:t>
                      </a:r>
                      <a:r>
                        <a:rPr lang="th-TH" sz="2800" dirty="0" err="1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กิต</a:t>
                      </a:r>
                      <a:r>
                        <a:rPr lang="th-TH" sz="28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 ไม่ตรงกับในโครงสร้างหลักสูตร ในหมวด 3)</a:t>
                      </a:r>
                      <a:endParaRPr lang="en-US" sz="28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- รายวิชาในโครงสร้างหลักสูตรเก่า (ชื่อรายวิชา จำนวนหน่วย</a:t>
                      </a:r>
                      <a:r>
                        <a:rPr lang="th-TH" sz="2800" dirty="0" err="1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กิต</a:t>
                      </a:r>
                      <a:r>
                        <a:rPr lang="th-TH" sz="28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 ไม่ตรงกับในเล่มหลักสูตร ในเล่มเดิม)</a:t>
                      </a:r>
                      <a:endParaRPr lang="en-US" sz="28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- ระบุหมายเหตุในการปรับปรุงไม่ชัดเจน </a:t>
                      </a:r>
                      <a:endParaRPr lang="en-US" sz="28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16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เอกสารแนบ </a:t>
                      </a:r>
                      <a:r>
                        <a:rPr lang="en-US" sz="28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สาระสำคัญของการปรับปรุงหลักสูตร </a:t>
                      </a:r>
                      <a:endParaRPr lang="en-US" sz="28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สรุปสาระการปรับปรุงหลักสูตร ไม่ครบถ้วน ตามเอกสารแนบ 2 </a:t>
                      </a:r>
                      <a:endParaRPr lang="en-US" sz="28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ชื่อเรื่อง 1">
            <a:extLst>
              <a:ext uri="{FF2B5EF4-FFF2-40B4-BE49-F238E27FC236}">
                <a16:creationId xmlns:a16="http://schemas.microsoft.com/office/drawing/2014/main" id="{25BA03A8-A216-71D0-BA85-60B1A1B33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063" y="285750"/>
            <a:ext cx="8229600" cy="1143000"/>
          </a:xfrm>
        </p:spPr>
        <p:txBody>
          <a:bodyPr/>
          <a:lstStyle/>
          <a:p>
            <a:r>
              <a:rPr lang="th-TH" altLang="th-TH" sz="40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 มคอ.2 รายละเอียดของหลักสูตร</a:t>
            </a:r>
            <a:r>
              <a:rPr lang="en-US" altLang="th-TH" sz="4000" b="1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altLang="th-TH" sz="4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ตัวยึดเนื้อหา 6">
            <a:extLst>
              <a:ext uri="{FF2B5EF4-FFF2-40B4-BE49-F238E27FC236}">
                <a16:creationId xmlns:a16="http://schemas.microsoft.com/office/drawing/2014/main" id="{EA3F3AB5-50ED-C7E7-3722-7E9493A6931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81189" y="1214438"/>
          <a:ext cx="8472487" cy="4989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1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54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หัวข้อ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ปัญหาที่พบในการตรวจหลักสูตร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69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เอกสารแนบ </a:t>
                      </a:r>
                      <a:r>
                        <a:rPr lang="en-US" sz="26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ประวัติและผลงานของอาจารย์ผู้รับผิดหลักสูตร/อาจารย์ประจำหลักสูตร</a:t>
                      </a:r>
                      <a:endParaRPr lang="en-US" sz="26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ประวัติการศึกษาของอาจารย์ผู้รับผิดชอบหลักสูตร/อาจารย์ (หมวด 1 ข้อ 9 – หมวด 3 ข้อ 3.2.1, ข้อ 3.2.2)</a:t>
                      </a:r>
                      <a:endParaRPr lang="en-US" sz="26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- การเขียนผลงานทางวิชาการ ไม่เขียนในรูปแบบของบรรณานุกรม</a:t>
                      </a:r>
                      <a:endParaRPr lang="en-US" sz="26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- </a:t>
                      </a:r>
                      <a:r>
                        <a:rPr lang="th-TH" sz="26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ผลงานทางวิชาการ เกิน 5 ปี ย้อนหลัง</a:t>
                      </a:r>
                      <a:endParaRPr lang="en-US" sz="26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- ประวัติอาจารย์ผู้รับผิดชอบหลักสูตร/อาจารย์ประจำหลักสูตร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- ระดับปริญญาโท-เอก</a:t>
                      </a:r>
                      <a:r>
                        <a:rPr lang="th-TH" sz="2600" baseline="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 ให้เพิ่ม</a:t>
                      </a:r>
                      <a:r>
                        <a:rPr lang="th-TH" sz="26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ประวัติและผลงานทางวิชาการของอาจารย์ผู้สอน ด้วย</a:t>
                      </a:r>
                      <a:endParaRPr lang="en-US" sz="26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>
            <a:extLst>
              <a:ext uri="{FF2B5EF4-FFF2-40B4-BE49-F238E27FC236}">
                <a16:creationId xmlns:a16="http://schemas.microsoft.com/office/drawing/2014/main" id="{D15D44CD-4864-07B0-E074-4E5B494C57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52625" y="1643063"/>
          <a:ext cx="8229600" cy="2874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3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0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72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หัวข้อ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ปัญหาที่พบในการตรวจหลักสูตร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16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เอกสารแนบ </a:t>
                      </a:r>
                      <a:r>
                        <a:rPr lang="en-US" sz="28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คำสั่ง แต่งตั้งอาจารย์ผู้รับผิดชอบหลักสูตร</a:t>
                      </a:r>
                      <a:endParaRPr lang="en-US" sz="28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-</a:t>
                      </a:r>
                      <a:endParaRPr lang="en-US" sz="280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25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เอกสารแนบ </a:t>
                      </a:r>
                      <a:r>
                        <a:rPr lang="en-US" sz="28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คำสั่งแต่งตั้งคณะกรรมการปรับปรุงหลักสูตรระดับปริญญา.. สาขาวิชา..</a:t>
                      </a:r>
                      <a:endParaRPr lang="en-US" sz="280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ไม่ได้แนบคำสั่งแต่งตั้งคณะกรรมการปรับปรุงหลักสูตร</a:t>
                      </a:r>
                      <a:endParaRPr lang="en-US" sz="28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547" name="ชื่อเรื่อง 1">
            <a:extLst>
              <a:ext uri="{FF2B5EF4-FFF2-40B4-BE49-F238E27FC236}">
                <a16:creationId xmlns:a16="http://schemas.microsoft.com/office/drawing/2014/main" id="{401BC042-2D71-B161-2F39-3CE56D206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063" y="428625"/>
            <a:ext cx="8229600" cy="1143000"/>
          </a:xfrm>
        </p:spPr>
        <p:txBody>
          <a:bodyPr/>
          <a:lstStyle/>
          <a:p>
            <a:r>
              <a:rPr lang="th-TH" altLang="th-TH" sz="40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 มคอ.2 รายละเอียดของหลักสูตร</a:t>
            </a:r>
            <a:r>
              <a:rPr lang="en-US" altLang="th-TH" sz="4000" b="1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altLang="th-TH" sz="4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>
            <a:extLst>
              <a:ext uri="{FF2B5EF4-FFF2-40B4-BE49-F238E27FC236}">
                <a16:creationId xmlns:a16="http://schemas.microsoft.com/office/drawing/2014/main" id="{D55537A9-0AA4-E70B-CEAC-8C81501C471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52625" y="1643063"/>
          <a:ext cx="8286750" cy="389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7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4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54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หัวข้อ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ปัญหาที่พบในการตรวจหลักสูตร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8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เอกสารแนบ </a:t>
                      </a:r>
                      <a:r>
                        <a:rPr lang="en-US" sz="24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คำสั่งแต่งตั้งคณะกรรมการวิพากษ์หลักสูตรระดับปริญญา.. สาขาวิชา...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-</a:t>
                      </a:r>
                      <a:endParaRPr lang="en-US" sz="240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9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เอกสารแนบ </a:t>
                      </a:r>
                      <a:r>
                        <a:rPr lang="en-US" sz="24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รายงานสรุปการวิพากษ์หลักสูตร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-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0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เอกสารแนบ </a:t>
                      </a:r>
                      <a:r>
                        <a:rPr lang="en-US" sz="24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ข้อบังคับมหาวิทยาลัยแม่โจ้ ว่าด้วยการศึกษาขั้นปริญญาตรี พ</a:t>
                      </a:r>
                      <a:r>
                        <a:rPr lang="en-US" sz="240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.</a:t>
                      </a:r>
                      <a:r>
                        <a:rPr lang="th-TH" sz="240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ศ</a:t>
                      </a:r>
                      <a:r>
                        <a:rPr lang="en-US" sz="240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.</a:t>
                      </a:r>
                      <a:r>
                        <a:rPr lang="th-TH" sz="240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 2556</a:t>
                      </a:r>
                      <a:endParaRPr lang="en-US" sz="240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16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เอกสารแนบ </a:t>
                      </a:r>
                      <a:r>
                        <a:rPr lang="en-US" sz="24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rgbClr val="000000"/>
                          </a:solidFill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มาตรฐานคุณวุฒิระดับปริญญาตรี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 </a:t>
                      </a:r>
                      <a:r>
                        <a:rPr lang="th-TH" sz="2400">
                          <a:solidFill>
                            <a:srgbClr val="000000"/>
                          </a:solidFill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สาขาวิชา</a:t>
                      </a:r>
                      <a:r>
                        <a:rPr lang="th-TH" sz="240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.... (เฉพาะหลักสูตรที่มี มคอ.1)</a:t>
                      </a:r>
                      <a:endParaRPr lang="en-US" sz="240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579" name="ชื่อเรื่อง 1">
            <a:extLst>
              <a:ext uri="{FF2B5EF4-FFF2-40B4-BE49-F238E27FC236}">
                <a16:creationId xmlns:a16="http://schemas.microsoft.com/office/drawing/2014/main" id="{1BCA0784-95DA-F22F-DB35-5878BE91C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063" y="428625"/>
            <a:ext cx="8229600" cy="1143000"/>
          </a:xfrm>
        </p:spPr>
        <p:txBody>
          <a:bodyPr/>
          <a:lstStyle/>
          <a:p>
            <a:r>
              <a:rPr lang="th-TH" altLang="th-TH" sz="40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 มคอ.2 รายละเอียดของหลักสูตร</a:t>
            </a:r>
            <a:r>
              <a:rPr lang="en-US" altLang="th-TH" sz="4000" b="1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altLang="th-TH" sz="4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516F52-1CA2-99B4-26C9-57D7E1B84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F81AB5-DD7B-2D60-7B39-D59F0310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428" y="331457"/>
            <a:ext cx="6574536" cy="7658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 </a:t>
            </a:r>
            <a:r>
              <a:rPr lang="en-US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องค์ประกอบที่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1 </a:t>
            </a:r>
            <a:r>
              <a:rPr lang="en-US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ชื่อปริญญาและสาขาวิชา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7" name="ตัวแทนเนื้อหา 3">
            <a:extLst>
              <a:ext uri="{FF2B5EF4-FFF2-40B4-BE49-F238E27FC236}">
                <a16:creationId xmlns:a16="http://schemas.microsoft.com/office/drawing/2014/main" id="{0ED27D9B-9B27-44B2-6D36-D0CF91CBEB4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95261532"/>
              </p:ext>
            </p:extLst>
          </p:nvPr>
        </p:nvGraphicFramePr>
        <p:xfrm>
          <a:off x="2587028" y="1692564"/>
          <a:ext cx="8525621" cy="4403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28CCDA8C-397A-652B-DA29-F79CD2E04E0C}"/>
              </a:ext>
            </a:extLst>
          </p:cNvPr>
          <p:cNvSpPr txBox="1"/>
          <p:nvPr/>
        </p:nvSpPr>
        <p:spPr>
          <a:xfrm>
            <a:off x="2836495" y="1069254"/>
            <a:ext cx="41166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E7979"/>
              </a:buClr>
            </a:pPr>
            <a:r>
              <a:rPr lang="th-TH" sz="3200" b="1" dirty="0"/>
              <a:t>จะประกอบไปด้วย 7 หัวข้อ ดังนี้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726787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>
            <a:extLst>
              <a:ext uri="{FF2B5EF4-FFF2-40B4-BE49-F238E27FC236}">
                <a16:creationId xmlns:a16="http://schemas.microsoft.com/office/drawing/2014/main" id="{FCD2CC81-7313-B14E-729C-9BC11407331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52625" y="1643064"/>
          <a:ext cx="8286750" cy="3444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7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4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13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หัวข้อ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ปัญหาที่พบในการตรวจหลักสูตร</a:t>
                      </a:r>
                      <a:endParaRPr lang="en-US" sz="2400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15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Calibri"/>
                          <a:ea typeface="MS Mincho"/>
                          <a:cs typeface="TH SarabunPSK"/>
                        </a:rPr>
                        <a:t>เอกสารแนบ </a:t>
                      </a:r>
                      <a:r>
                        <a:rPr lang="en-US" sz="2800" b="1" dirty="0">
                          <a:latin typeface="TH SarabunPSK"/>
                          <a:ea typeface="MS Mincho"/>
                          <a:cs typeface="Angsana New"/>
                        </a:rPr>
                        <a:t>11</a:t>
                      </a:r>
                      <a:endParaRPr lang="en-US" sz="2800" b="1" dirty="0">
                        <a:latin typeface="Calibri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TH SarabunPSK"/>
                        </a:rPr>
                        <a:t>เอกสารความร่วมมือระหว่างมหาวิทยาลัย (ถ้ามี)</a:t>
                      </a:r>
                      <a:endParaRPr lang="en-US" sz="2800">
                        <a:latin typeface="Calibri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>
                          <a:latin typeface="Calibri"/>
                          <a:ea typeface="MS Mincho"/>
                          <a:cs typeface="TH SarabunPSK"/>
                        </a:rPr>
                        <a:t>ไม่ได้แนบเอกสาร</a:t>
                      </a:r>
                      <a:endParaRPr lang="en-US" sz="2800">
                        <a:latin typeface="Calibri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31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Calibri"/>
                          <a:ea typeface="MS Mincho"/>
                          <a:cs typeface="TH SarabunPSK"/>
                        </a:rPr>
                        <a:t>เอกสารแนบ </a:t>
                      </a:r>
                      <a:r>
                        <a:rPr lang="en-US" sz="2800" b="1" dirty="0">
                          <a:latin typeface="TH SarabunPSK"/>
                          <a:ea typeface="MS Mincho"/>
                          <a:cs typeface="Angsana New"/>
                        </a:rPr>
                        <a:t>12</a:t>
                      </a:r>
                      <a:endParaRPr lang="en-US" sz="2800" b="1" dirty="0">
                        <a:latin typeface="Calibri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TH SarabunPSK"/>
                        </a:rPr>
                        <a:t>สัญญาจ้าง</a:t>
                      </a:r>
                      <a:r>
                        <a:rPr lang="th-TH" sz="2800" dirty="0">
                          <a:latin typeface="Calibri"/>
                          <a:ea typeface="MS Mincho"/>
                          <a:cs typeface="TH SarabunPSK"/>
                        </a:rPr>
                        <a:t>ของอาจารย์ผู้รับผิดชอบหลักสูตร/อาจารย์ประจำหลักสูตร </a:t>
                      </a:r>
                      <a:r>
                        <a:rPr lang="th-TH" sz="2800" dirty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TH SarabunPSK"/>
                        </a:rPr>
                        <a:t>ที่เป็นอาจารย์ชาวต่างประเทศ</a:t>
                      </a:r>
                      <a:endParaRPr lang="en-US" sz="2800" dirty="0">
                        <a:latin typeface="Calibri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Calibri"/>
                          <a:ea typeface="MS Mincho"/>
                          <a:cs typeface="TH SarabunPSK"/>
                        </a:rPr>
                        <a:t>ไม่ได้แนบเอกสาร</a:t>
                      </a:r>
                      <a:endParaRPr lang="en-US" sz="2800" dirty="0">
                        <a:latin typeface="Calibri"/>
                        <a:ea typeface="MS Mincho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595" name="ชื่อเรื่อง 1">
            <a:extLst>
              <a:ext uri="{FF2B5EF4-FFF2-40B4-BE49-F238E27FC236}">
                <a16:creationId xmlns:a16="http://schemas.microsoft.com/office/drawing/2014/main" id="{DDD1E97A-6D0A-9AA1-7D93-E482ACDEB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063" y="428625"/>
            <a:ext cx="8229600" cy="1143000"/>
          </a:xfrm>
        </p:spPr>
        <p:txBody>
          <a:bodyPr/>
          <a:lstStyle/>
          <a:p>
            <a:r>
              <a:rPr lang="th-TH" altLang="th-TH" sz="40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 มคอ.2 รายละเอียดของหลักสูตร</a:t>
            </a:r>
            <a:r>
              <a:rPr lang="en-US" altLang="th-TH" sz="4000" b="1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altLang="th-TH" sz="4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804516-A30D-63B8-AB4D-572D7A949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9B9A847-321D-EDCE-E949-DE66CBF85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428" y="331457"/>
            <a:ext cx="6574536" cy="7658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 </a:t>
            </a:r>
            <a:r>
              <a:rPr lang="en-US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องค์ประกอบที่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1 </a:t>
            </a:r>
            <a:r>
              <a:rPr lang="en-US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ชื่อปริญญาและสาขาวิชา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8" name="ตัวแทนเนื้อหา 7">
            <a:extLst>
              <a:ext uri="{FF2B5EF4-FFF2-40B4-BE49-F238E27FC236}">
                <a16:creationId xmlns:a16="http://schemas.microsoft.com/office/drawing/2014/main" id="{A3DE84FC-807D-ABA4-D456-C61CF91A21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0098" y="1259492"/>
            <a:ext cx="9799698" cy="4165948"/>
          </a:xfrm>
        </p:spPr>
      </p:pic>
    </p:spTree>
    <p:extLst>
      <p:ext uri="{BB962C8B-B14F-4D97-AF65-F5344CB8AC3E}">
        <p14:creationId xmlns:p14="http://schemas.microsoft.com/office/powerpoint/2010/main" val="7127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3DFFB7-E849-ED58-3FD7-5B5C0E185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506CC317-01D5-7522-34C3-B2978B31AB62}"/>
              </a:ext>
            </a:extLst>
          </p:cNvPr>
          <p:cNvSpPr txBox="1"/>
          <p:nvPr/>
        </p:nvSpPr>
        <p:spPr>
          <a:xfrm>
            <a:off x="1574919" y="819657"/>
            <a:ext cx="10617081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สิ่งที่ต้องคำนึงถึง ชื่อปริญญา จะต้องเป็นไปตาม ประกาศและระเบียบที่เกี่ยวข้อง ดังนี้</a:t>
            </a:r>
          </a:p>
          <a:p>
            <a:endParaRPr lang="th-TH" sz="105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ประกาศคณะกรรมการมาตรฐานการอุดมศึกษา เรื่อง หลักเกณฑ์การกำหนดชื่อปริญญา พ.ศ. 2565</a:t>
            </a:r>
          </a:p>
          <a:p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(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https://www.ops.go.th/th/e-book/edu-standard/item/7469-2565-6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endParaRPr lang="th-TH" sz="105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42900" indent="-342900">
              <a:buFontTx/>
              <a:buChar char="-"/>
            </a:pP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ประกาศมหาวิทยาลัยแม่โจ้ เรื่อง  ปริญญาในสาขาวิชา  อักษรย่อสำหรับสาขาวิชา ครุยประจำตำแหน่ง ครุยวิทยฐานะ</a:t>
            </a:r>
          </a:p>
          <a:p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และเข็มวิทยฐานะ ของมหาวิทยาลัยแม่โจ้   พ.ศ.  2562 </a:t>
            </a:r>
          </a:p>
          <a:p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(https://council.mju.ac.th/goverment/20111119104835_2011_council/Doc_25630121105139_960929.PDF)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71BB8E2F-AFFC-6365-48E4-231DA05C8493}"/>
              </a:ext>
            </a:extLst>
          </p:cNvPr>
          <p:cNvSpPr txBox="1"/>
          <p:nvPr/>
        </p:nvSpPr>
        <p:spPr>
          <a:xfrm>
            <a:off x="1574919" y="234882"/>
            <a:ext cx="43864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</a:t>
            </a:r>
            <a:r>
              <a:rPr lang="en-US" sz="32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ชื่อปริญญาและสาขาวิชา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CD0C5D79-7583-6B12-5E94-1CCD94759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800" y="3507552"/>
            <a:ext cx="5349079" cy="279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26031"/>
      </p:ext>
    </p:extLst>
  </p:cSld>
  <p:clrMapOvr>
    <a:masterClrMapping/>
  </p:clrMapOvr>
</p:sld>
</file>

<file path=ppt/theme/theme1.xml><?xml version="1.0" encoding="utf-8"?>
<a:theme xmlns:a="http://schemas.openxmlformats.org/drawingml/2006/main" name="ช่อ">
  <a:themeElements>
    <a:clrScheme name="ช่อ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ช่อ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ช่อ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935</TotalTime>
  <Words>4048</Words>
  <Application>Microsoft Office PowerPoint</Application>
  <PresentationFormat>แบบจอกว้าง</PresentationFormat>
  <Paragraphs>430</Paragraphs>
  <Slides>70</Slides>
  <Notes>18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70</vt:i4>
      </vt:variant>
    </vt:vector>
  </HeadingPairs>
  <TitlesOfParts>
    <vt:vector size="80" baseType="lpstr">
      <vt:lpstr>Aptos</vt:lpstr>
      <vt:lpstr>Arial</vt:lpstr>
      <vt:lpstr>Calibri</vt:lpstr>
      <vt:lpstr>Century Gothic</vt:lpstr>
      <vt:lpstr>Kanit</vt:lpstr>
      <vt:lpstr>Leelawadee UI</vt:lpstr>
      <vt:lpstr>TH Sarabun New</vt:lpstr>
      <vt:lpstr>TH SarabunPSK</vt:lpstr>
      <vt:lpstr>Wingdings 3</vt:lpstr>
      <vt:lpstr>ช่อ</vt:lpstr>
      <vt:lpstr>งานนำเสนอ PowerPoint</vt:lpstr>
      <vt:lpstr>งานนำเสนอ PowerPoint</vt:lpstr>
      <vt:lpstr>การตรวจสอบรายละเอียดเล่มหลักสูตร</vt:lpstr>
      <vt:lpstr>การตรวจสอบรายละเอียดเล่มหลักสูตร</vt:lpstr>
      <vt:lpstr> การตรวจสอบรายละเอียดเล่มหลักสูตร</vt:lpstr>
      <vt:lpstr>จุดที่มักจะเขียนผิดพลาดในเล่มรายละเอียดหลักสูตร</vt:lpstr>
      <vt:lpstr> องค์ประกอบที่ 1 ชื่อปริญญาและสาขาวิชา</vt:lpstr>
      <vt:lpstr> องค์ประกอบที่ 1 ชื่อปริญญาและสาขาวิชา</vt:lpstr>
      <vt:lpstr>งานนำเสนอ PowerPoint</vt:lpstr>
      <vt:lpstr>งานนำเสนอ PowerPoint</vt:lpstr>
      <vt:lpstr>ระดับปริญญาตรี</vt:lpstr>
      <vt:lpstr>5.1 รูปแบบ (เลือกแบบใดแบบหนึ่ง)</vt:lpstr>
      <vt:lpstr>5.2 ภาษาที่ใช้ (เลือกแบบใดแบบหนึ่ง) </vt:lpstr>
      <vt:lpstr>5.4 ความร่วมมือกับมหาวิทยาลัยอื่น</vt:lpstr>
      <vt:lpstr>5.5 การให้ปริญญากับผู้สำเร็จการศึกษา</vt:lpstr>
      <vt:lpstr>6. อาชีพที่สามารถประกอบได้หลังสำเร็จการศึกษา </vt:lpstr>
      <vt:lpstr>งานนำเสนอ PowerPoint</vt:lpstr>
      <vt:lpstr> องค์ประกอบที่ 2 ปรัชญา วัตถุประสงค์ และผลลัพธ์การเรียนรู้</vt:lpstr>
      <vt:lpstr> องค์ประกอบที่ 2 ปรัชญา วัตถุประสงค์ และผลลัพธ์การเรียนรู้</vt:lpstr>
      <vt:lpstr> องค์ประกอบที่ 2 ปรัชญา วัตถุประสงค์ และผลลัพธ์การเรียนรู้</vt:lpstr>
      <vt:lpstr> องค์ประกอบที่ 2 ปรัชญา วัตถุประสงค์ และผลลัพธ์การเรียนรู้</vt:lpstr>
      <vt:lpstr> องค์ประกอบที่ 2 ปรัชญา วัตถุประสงค์ และผลลัพธ์การเรียนรู้</vt:lpstr>
      <vt:lpstr> องค์ประกอบที่ 2 ปรัชญา วัตถุประสงค์ และผลลัพธ์การเรียนรู้</vt:lpstr>
      <vt:lpstr> องค์ประกอบที่ 3 โครงสร้างหลักสูตร รายวิชาและหน่วยกิต</vt:lpstr>
      <vt:lpstr> องค์ประกอบที่ 3 โครงสร้างหลักสูตร รายวิชาและหน่วยกิต</vt:lpstr>
      <vt:lpstr> องค์ประกอบที่ 3 โครงสร้างหลักสูตร รายวิชาและหน่วยกิต</vt:lpstr>
      <vt:lpstr> องค์ประกอบที่ 3 โครงสร้างหลักสูตร รายวิชาและหน่วยกิต</vt:lpstr>
      <vt:lpstr> องค์ประกอบที่ 3 โครงสร้างหลักสูตร รายวิชาและหน่วยกิต</vt:lpstr>
      <vt:lpstr> องค์ประกอบที่ 3 โครงสร้างหลักสูตร รายวิชาและหน่วยกิต</vt:lpstr>
      <vt:lpstr> องค์ประกอบที่ 3 โครงสร้างหลักสูตร รายวิชาและหน่วยกิต</vt:lpstr>
      <vt:lpstr> องค์ประกอบที่ 3 โครงสร้างหลักสูตร รายวิชาและหน่วยกิต</vt:lpstr>
      <vt:lpstr> องค์ประกอบที่ 3 โครงสร้างหลักสูตร รายวิชาและหน่วยกิต</vt:lpstr>
      <vt:lpstr> องค์ประกอบที่ 3 โครงสร้างหลักสูตร รายวิชาและหน่วยกิต</vt:lpstr>
      <vt:lpstr>องค์ประกอบที่ 4 การจัดกระบวนการเรียนรู้</vt:lpstr>
      <vt:lpstr>องค์ประกอบที่ 4 การจัดกระบวนการเรียนรู้</vt:lpstr>
      <vt:lpstr>องค์ประกอบที่ 4 การจัดกระบวนการเรียนรู้</vt:lpstr>
      <vt:lpstr>องค์ประกอบที่ 4 การจัดกระบวนการเรียนรู้</vt:lpstr>
      <vt:lpstr>องค์ประกอบที่ 4 การจัดกระบวนการเรียนรู้</vt:lpstr>
      <vt:lpstr>องค์ประกอบที่ 5 ความพร้อมและศักยภาพในการบริหารจัดการหลักสูตร                     ซึ่งรวมถึงคณาจารย์และที่ปรึกษา วิทยานิพนธ์</vt:lpstr>
      <vt:lpstr>องค์ประกอบที่ 5 ความพร้อมและศักยภาพในการบริหารจัดการหลักสูตร                     ซึ่งรวมถึงคณาจารย์และที่ปรึกษา วิทยานิพนธ์</vt:lpstr>
      <vt:lpstr>องค์ประกอบที่ 5 ความพร้อมและศักยภาพในการบริหารจัดการหลักสูตร                     ซึ่งรวมถึงคณาจารย์และที่ปรึกษา วิทยานิพนธ์</vt:lpstr>
      <vt:lpstr>องค์ประกอบที่ 5 ความพร้อมและศักยภาพในการบริหารจัดการหลักสูตร                     ซึ่งรวมถึงคณาจารย์และที่ปรึกษา วิทยานิพนธ์</vt:lpstr>
      <vt:lpstr>องค์ประกอบที่ 5 ความพร้อมและศักยภาพในการบริหารจัดการหลักสูตร                     ซึ่งรวมถึงคณาจารย์และที่ปรึกษา วิทยานิพนธ์</vt:lpstr>
      <vt:lpstr>องค์ประกอบที่ 6 คุณสมบัติของผู้เข้าศึกษา</vt:lpstr>
      <vt:lpstr>องค์ประกอบที่ 6 คุณสมบัติของผู้เข้าศึกษา</vt:lpstr>
      <vt:lpstr>องค์ประกอบที่ 6 คุณสมบัติของผู้เข้าศึกษา</vt:lpstr>
      <vt:lpstr>องค์ประกอบที่ 7 การประเมินผลการเรียนและเกณฑ์การสำเร็จการศึกษา</vt:lpstr>
      <vt:lpstr>องค์ประกอบที่ 8  การประกันคุณภาพหลักสูตร</vt:lpstr>
      <vt:lpstr>องค์ประกอบที่ 9 ระบบและกลไกในการพัฒนาหลักสูตร</vt:lpstr>
      <vt:lpstr>ภาคผนวก</vt:lpstr>
      <vt:lpstr>ภาคผนวก</vt:lpstr>
      <vt:lpstr>ภาคผนวก</vt:lpstr>
      <vt:lpstr>ปัญหาที่พบในการตรวจหลักสูตร</vt:lpstr>
      <vt:lpstr>งานนำเสนอ PowerPoint</vt:lpstr>
      <vt:lpstr>การตรวจ มคอ.2 รายละเอียดของหลักสูตร </vt:lpstr>
      <vt:lpstr>การตรวจ มคอ.2 รายละเอียดของหลักสูตร </vt:lpstr>
      <vt:lpstr>การตรวจ มคอ.2 รายละเอียดของหลักสูตร </vt:lpstr>
      <vt:lpstr>การตรวจ มคอ.2 รายละเอียดของหลักสูตร </vt:lpstr>
      <vt:lpstr>การตรวจ มคอ.2 รายละเอียดของหลักสูตร </vt:lpstr>
      <vt:lpstr>การตรวจ มคอ.2 รายละเอียดของหลักสูตร </vt:lpstr>
      <vt:lpstr>การตรวจ มคอ.2 รายละเอียดของหลักสูตร </vt:lpstr>
      <vt:lpstr>การตรวจ มคอ.2 รายละเอียดของหลักสูตร </vt:lpstr>
      <vt:lpstr>การตรวจ มคอ.2 รายละเอียดของหลักสูตร </vt:lpstr>
      <vt:lpstr>การตรวจ มคอ.2 รายละเอียดของหลักสูตร </vt:lpstr>
      <vt:lpstr>การตรวจ มคอ.2 รายละเอียดของหลักสูตร </vt:lpstr>
      <vt:lpstr>การตรวจ มคอ.2 รายละเอียดของหลักสูตร </vt:lpstr>
      <vt:lpstr>การตรวจ มคอ.2 รายละเอียดของหลักสูตร </vt:lpstr>
      <vt:lpstr>การตรวจ มคอ.2 รายละเอียดของหลักสูตร </vt:lpstr>
      <vt:lpstr>การตรวจ มคอ.2 รายละเอียดของหลักสูตร </vt:lpstr>
      <vt:lpstr>การตรวจ มคอ.2 รายละเอียดของหลักสูตร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narumol kongkuntien</dc:creator>
  <cp:lastModifiedBy>narumol kongkuntien</cp:lastModifiedBy>
  <cp:revision>9</cp:revision>
  <dcterms:created xsi:type="dcterms:W3CDTF">2025-07-02T06:31:42Z</dcterms:created>
  <dcterms:modified xsi:type="dcterms:W3CDTF">2025-07-04T01:17:39Z</dcterms:modified>
</cp:coreProperties>
</file>