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8800425" cy="43200638"/>
  <p:notesSz cx="7102475" cy="9388475"/>
  <p:defaultTextStyle>
    <a:defPPr>
      <a:defRPr lang="en-US"/>
    </a:defPPr>
    <a:lvl1pPr marL="0" algn="l" defTabSz="3926677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1pPr>
    <a:lvl2pPr marL="1963341" algn="l" defTabSz="3926677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2pPr>
    <a:lvl3pPr marL="3926677" algn="l" defTabSz="3926677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3pPr>
    <a:lvl4pPr marL="5890017" algn="l" defTabSz="3926677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4pPr>
    <a:lvl5pPr marL="7853358" algn="l" defTabSz="3926677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5pPr>
    <a:lvl6pPr marL="9816694" algn="l" defTabSz="3926677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6pPr>
    <a:lvl7pPr marL="11780035" algn="l" defTabSz="3926677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7pPr>
    <a:lvl8pPr marL="13743375" algn="l" defTabSz="3926677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8pPr>
    <a:lvl9pPr marL="15706711" algn="l" defTabSz="3926677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7" d="100"/>
          <a:sy n="17" d="100"/>
        </p:scale>
        <p:origin x="487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F9DC-53A8-4F44-88A8-4731CDDD310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C3D2-ADF3-4E86-95CE-0CE8D1DE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4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F9DC-53A8-4F44-88A8-4731CDDD310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C3D2-ADF3-4E86-95CE-0CE8D1DE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5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F9DC-53A8-4F44-88A8-4731CDDD310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C3D2-ADF3-4E86-95CE-0CE8D1DE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9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F9DC-53A8-4F44-88A8-4731CDDD310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C3D2-ADF3-4E86-95CE-0CE8D1DE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0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F9DC-53A8-4F44-88A8-4731CDDD310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C3D2-ADF3-4E86-95CE-0CE8D1DE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F9DC-53A8-4F44-88A8-4731CDDD310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C3D2-ADF3-4E86-95CE-0CE8D1DE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1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F9DC-53A8-4F44-88A8-4731CDDD310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C3D2-ADF3-4E86-95CE-0CE8D1DE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3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F9DC-53A8-4F44-88A8-4731CDDD310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C3D2-ADF3-4E86-95CE-0CE8D1DE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5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F9DC-53A8-4F44-88A8-4731CDDD310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C3D2-ADF3-4E86-95CE-0CE8D1DE415E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รูปภาพ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800425" cy="4320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94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F9DC-53A8-4F44-88A8-4731CDDD310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C3D2-ADF3-4E86-95CE-0CE8D1DE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8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F9DC-53A8-4F44-88A8-4731CDDD310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C3D2-ADF3-4E86-95CE-0CE8D1DE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6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7F9DC-53A8-4F44-88A8-4731CDDD310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C3D2-ADF3-4E86-95CE-0CE8D1DE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6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6203271" y="1244942"/>
            <a:ext cx="17375186" cy="2471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773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ชื่อโครงการ (ภาษาไทย) ...........................................</a:t>
            </a:r>
          </a:p>
          <a:p>
            <a:r>
              <a:rPr lang="th-TH" sz="773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--------------------------------------------------------------------</a:t>
            </a: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1173164" y="3715862"/>
            <a:ext cx="24438200" cy="2471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773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หัวหน้าโครงการ .............................. / ผู้ร่วมโครงการ ..............................................</a:t>
            </a:r>
          </a:p>
          <a:p>
            <a:pPr algn="ctr"/>
            <a:r>
              <a:rPr lang="th-TH" sz="773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หน่วยงานต้นสังกัด ....................................................................................................</a:t>
            </a: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1687128" y="8116689"/>
            <a:ext cx="25614243" cy="4188381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บทคัดย่อ (ไม่เกิน 150 คำ)</a:t>
            </a:r>
          </a:p>
          <a:p>
            <a:endParaRPr lang="th-TH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1593090" y="13121286"/>
            <a:ext cx="25614243" cy="5550456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พื้นที่ดำเนินการ</a:t>
            </a:r>
          </a:p>
          <a:p>
            <a:endParaRPr lang="th-TH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กลุ่มเป้าหมาย (โปรดอธิบายกลุ่มเป้าหมายและจำนวนกลุ่มเป้าหมาย)</a:t>
            </a:r>
          </a:p>
          <a:p>
            <a:endParaRPr lang="th-TH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กล่องข้อความ 8"/>
          <p:cNvSpPr txBox="1"/>
          <p:nvPr/>
        </p:nvSpPr>
        <p:spPr>
          <a:xfrm>
            <a:off x="1610531" y="20256186"/>
            <a:ext cx="25767434" cy="4188381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องค์ความรู้ที่ใช้ในการให้บริการวิชาการ (โปรดอธิบาย)</a:t>
            </a:r>
          </a:p>
          <a:p>
            <a:endParaRPr lang="th-TH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1610531" y="25679764"/>
            <a:ext cx="25767434" cy="5550456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เกิดผลกระทบ </a:t>
            </a: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Impact </a:t>
            </a:r>
            <a:r>
              <a:rPr lang="th-TH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(ด้านสังคม เศรษฐกิจ สิ่งแวดล้อม)</a:t>
            </a:r>
          </a:p>
          <a:p>
            <a:endParaRPr lang="th-TH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1687127" y="32395683"/>
            <a:ext cx="25842844" cy="5550456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แทรกรูปภาพ</a:t>
            </a:r>
          </a:p>
          <a:p>
            <a:endParaRPr lang="th-TH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กล่องข้อความ 11"/>
          <p:cNvSpPr txBox="1"/>
          <p:nvPr/>
        </p:nvSpPr>
        <p:spPr>
          <a:xfrm>
            <a:off x="22100767" y="3996399"/>
            <a:ext cx="5984376" cy="2145268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แทรก </a:t>
            </a: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Logo</a:t>
            </a:r>
            <a:r>
              <a:rPr lang="th-TH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SDG</a:t>
            </a:r>
          </a:p>
          <a:p>
            <a:pPr algn="ctr"/>
            <a:r>
              <a:rPr lang="th-TH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ที่สอดคล้องกับโครงการ</a:t>
            </a:r>
          </a:p>
        </p:txBody>
      </p:sp>
    </p:spTree>
    <p:extLst>
      <p:ext uri="{BB962C8B-B14F-4D97-AF65-F5344CB8AC3E}">
        <p14:creationId xmlns:p14="http://schemas.microsoft.com/office/powerpoint/2010/main" val="406593117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67</Words>
  <Application>Microsoft Office PowerPoint</Application>
  <PresentationFormat>กำหนดเอง</PresentationFormat>
  <Paragraphs>15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KANLAYANEE</dc:creator>
  <cp:lastModifiedBy>marayat vanchainavin</cp:lastModifiedBy>
  <cp:revision>10</cp:revision>
  <cp:lastPrinted>2021-08-24T04:19:17Z</cp:lastPrinted>
  <dcterms:created xsi:type="dcterms:W3CDTF">2021-08-24T04:03:37Z</dcterms:created>
  <dcterms:modified xsi:type="dcterms:W3CDTF">2023-08-06T08:25:40Z</dcterms:modified>
</cp:coreProperties>
</file>